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80" r:id="rId3"/>
    <p:sldId id="335" r:id="rId5"/>
    <p:sldId id="257" r:id="rId6"/>
    <p:sldId id="258" r:id="rId7"/>
    <p:sldId id="259" r:id="rId8"/>
    <p:sldId id="260" r:id="rId9"/>
    <p:sldId id="336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337" r:id="rId19"/>
    <p:sldId id="269" r:id="rId20"/>
    <p:sldId id="270" r:id="rId21"/>
    <p:sldId id="271" r:id="rId22"/>
    <p:sldId id="272" r:id="rId23"/>
    <p:sldId id="273" r:id="rId24"/>
    <p:sldId id="275" r:id="rId25"/>
    <p:sldId id="276" r:id="rId26"/>
    <p:sldId id="277" r:id="rId27"/>
    <p:sldId id="27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90" y="96"/>
      </p:cViewPr>
      <p:guideLst>
        <p:guide orient="horz" pos="215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3895" fontAlgn="base">
              <a:spcBef>
                <a:spcPct val="0"/>
              </a:spcBef>
              <a:spcAft>
                <a:spcPct val="0"/>
              </a:spcAft>
            </a:pPr>
            <a:fld id="{BED86A30-44D5-4AB6-A87E-DDE1435C2E96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3895" fontAlgn="base">
              <a:spcBef>
                <a:spcPct val="0"/>
              </a:spcBef>
              <a:spcAft>
                <a:spcPct val="0"/>
              </a:spcAft>
            </a:pPr>
            <a:fld id="{645D299A-982C-4D7F-B3F2-28568526DDB7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9D9D9">
              <a:alpha val="48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 sz="2400"/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8385627" y="6176857"/>
            <a:ext cx="351975" cy="358985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tags" Target="../tags/tag3.xml"/><Relationship Id="rId14" Type="http://schemas.openxmlformats.org/officeDocument/2006/relationships/tags" Target="../tags/tag2.xml"/><Relationship Id="rId13" Type="http://schemas.openxmlformats.org/officeDocument/2006/relationships/tags" Target="../tags/tag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1.xml"/><Relationship Id="rId2" Type="http://schemas.openxmlformats.org/officeDocument/2006/relationships/image" Target="../media/image2.emf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4.jpe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themeOverride" Target="../theme/themeOverride2.xml"/><Relationship Id="rId2" Type="http://schemas.openxmlformats.org/officeDocument/2006/relationships/image" Target="../media/image2.emf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704" y="-47728"/>
            <a:ext cx="12528713" cy="69109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253" y="0"/>
            <a:ext cx="7485493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571875" y="2762250"/>
            <a:ext cx="5551805" cy="664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73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尔雅通识课操作手册</a:t>
            </a:r>
            <a:endParaRPr lang="zh-CN" altLang="en-US" sz="3735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555749" y="356957"/>
            <a:ext cx="7804613" cy="676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第五步：参加考试</a:t>
            </a:r>
            <a:endParaRPr lang="zh-CN" altLang="en-US" sz="2665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10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593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928360" y="5251768"/>
            <a:ext cx="335280" cy="367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新宋体" panose="02010609030101010101" pitchFamily="49" charset="-122"/>
              </a:rPr>
              <a:t> 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0028873"/>
            <a:ext cx="370840" cy="4908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grpSp>
        <p:nvGrpSpPr>
          <p:cNvPr id="17" name="组合 16"/>
          <p:cNvGrpSpPr/>
          <p:nvPr/>
        </p:nvGrpSpPr>
        <p:grpSpPr>
          <a:xfrm>
            <a:off x="6263640" y="1007745"/>
            <a:ext cx="3044190" cy="5273040"/>
            <a:chOff x="9864" y="1587"/>
            <a:chExt cx="4794" cy="8304"/>
          </a:xfrm>
        </p:grpSpPr>
        <p:pic>
          <p:nvPicPr>
            <p:cNvPr id="6145" name="图片 56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64" y="1587"/>
              <a:ext cx="4795" cy="830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文本框 13"/>
            <p:cNvSpPr txBox="1"/>
            <p:nvPr/>
          </p:nvSpPr>
          <p:spPr>
            <a:xfrm>
              <a:off x="11075" y="3924"/>
              <a:ext cx="3103" cy="4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200"/>
                <a:t>创业基础</a:t>
              </a:r>
              <a:endParaRPr lang="zh-CN" altLang="en-US" sz="120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1075" y="4358"/>
              <a:ext cx="3103" cy="4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/>
                <a:t>05-20 00:00</a:t>
              </a:r>
              <a:r>
                <a:rPr lang="zh-CN" altLang="en-US" sz="1200"/>
                <a:t>至</a:t>
              </a:r>
              <a:r>
                <a:rPr lang="en-US" altLang="zh-CN" sz="1200"/>
                <a:t>05-31 23:59</a:t>
              </a:r>
              <a:endParaRPr lang="zh-CN" altLang="en-US" sz="120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1139" y="4825"/>
              <a:ext cx="3103" cy="4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90</a:t>
              </a:r>
              <a:r>
                <a:rPr lang="zh-CN" altLang="en-US" sz="1200"/>
                <a:t>分钟</a:t>
              </a:r>
              <a:endParaRPr lang="zh-CN" altLang="en-US" sz="120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61895" y="1007745"/>
            <a:ext cx="3056890" cy="5400040"/>
            <a:chOff x="3877" y="1587"/>
            <a:chExt cx="4814" cy="850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77" y="1587"/>
              <a:ext cx="4815" cy="8505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4977" y="1587"/>
              <a:ext cx="3103" cy="4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        </a:t>
              </a:r>
              <a:r>
                <a:rPr lang="zh-CN" altLang="en-US" sz="1200"/>
                <a:t>创业基础</a:t>
              </a:r>
              <a:endParaRPr lang="zh-CN" altLang="en-US" sz="12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626" y="3775"/>
              <a:ext cx="2478" cy="3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000"/>
                <a:t>创业基础</a:t>
              </a:r>
              <a:endParaRPr lang="zh-CN" altLang="en-US" sz="1000"/>
            </a:p>
          </p:txBody>
        </p:sp>
      </p:grp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555749" y="356957"/>
            <a:ext cx="7804613" cy="676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第六步：参与讨论或者群聊</a:t>
            </a:r>
            <a:endParaRPr lang="zh-CN" altLang="en-US" sz="2665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10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593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928360" y="5251768"/>
            <a:ext cx="335280" cy="367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新宋体" panose="02010609030101010101" pitchFamily="49" charset="-122"/>
              </a:rPr>
              <a:t> 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0028873"/>
            <a:ext cx="370840" cy="4908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93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928360" y="5035868"/>
            <a:ext cx="335280" cy="367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95716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grpSp>
        <p:nvGrpSpPr>
          <p:cNvPr id="14" name="组合 13"/>
          <p:cNvGrpSpPr/>
          <p:nvPr/>
        </p:nvGrpSpPr>
        <p:grpSpPr>
          <a:xfrm>
            <a:off x="3129872" y="1435903"/>
            <a:ext cx="5932255" cy="4743714"/>
            <a:chOff x="5093652" y="1703070"/>
            <a:chExt cx="4326255" cy="3459480"/>
          </a:xfrm>
        </p:grpSpPr>
        <p:pic>
          <p:nvPicPr>
            <p:cNvPr id="15" name="图片 14"/>
            <p:cNvPicPr/>
            <p:nvPr/>
          </p:nvPicPr>
          <p:blipFill>
            <a:blip r:embed="rId1"/>
            <a:srcRect/>
            <a:stretch>
              <a:fillRect/>
            </a:stretch>
          </p:blipFill>
          <p:spPr>
            <a:xfrm>
              <a:off x="5093652" y="1703070"/>
              <a:ext cx="2004695" cy="34518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6" name="图片 15"/>
            <p:cNvPicPr/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7420292" y="1703070"/>
              <a:ext cx="1999615" cy="34594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555749" y="356957"/>
            <a:ext cx="6051551" cy="676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答疑，扫清学习障碍</a:t>
            </a:r>
            <a:endParaRPr lang="zh-CN" altLang="en-US" sz="2665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10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555749" y="1381144"/>
            <a:ext cx="2916613" cy="676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平台技术问题答疑</a:t>
            </a:r>
            <a:endParaRPr lang="zh-CN" altLang="en-US" sz="2665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521420" y="1381144"/>
            <a:ext cx="2916613" cy="676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课程内容问题答疑</a:t>
            </a:r>
            <a:endParaRPr lang="zh-CN" altLang="en-US" sz="2665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58178" y="2061210"/>
            <a:ext cx="2359711" cy="43119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图片 4" descr="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217" y="2096452"/>
            <a:ext cx="2628583" cy="427672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图片 5" descr="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161" y="2058054"/>
            <a:ext cx="2442566" cy="43119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图片 13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507998" y="2058054"/>
            <a:ext cx="2546033" cy="43151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Placeholder 3"/>
          <p:cNvSpPr txBox="1"/>
          <p:nvPr/>
        </p:nvSpPr>
        <p:spPr>
          <a:xfrm>
            <a:off x="1541463" y="2547939"/>
            <a:ext cx="1641475" cy="1570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20000"/>
              </a:spcBef>
              <a:buClrTx/>
              <a:buFont typeface="Arial" panose="020B0604020202020204" pitchFamily="34" charset="0"/>
              <a:buNone/>
            </a:pPr>
            <a:r>
              <a:rPr lang="en-US" altLang="zh-CN" sz="11500" b="1" dirty="0">
                <a:solidFill>
                  <a:srgbClr val="3B8DE9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02</a:t>
            </a:r>
            <a:endParaRPr lang="en-US" altLang="zh-CN" sz="11500" b="1" dirty="0">
              <a:solidFill>
                <a:srgbClr val="3B8DE9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2770" name="等腰三角形 18"/>
          <p:cNvSpPr/>
          <p:nvPr/>
        </p:nvSpPr>
        <p:spPr>
          <a:xfrm rot="9233090">
            <a:off x="8731251" y="2454275"/>
            <a:ext cx="266700" cy="230188"/>
          </a:xfrm>
          <a:prstGeom prst="triangle">
            <a:avLst>
              <a:gd name="adj" fmla="val 50000"/>
            </a:avLst>
          </a:prstGeom>
          <a:solidFill>
            <a:srgbClr val="D8E8FB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771" name="等腰三角形 19"/>
          <p:cNvSpPr/>
          <p:nvPr/>
        </p:nvSpPr>
        <p:spPr>
          <a:xfrm rot="-6030425">
            <a:off x="8378825" y="3128963"/>
            <a:ext cx="396875" cy="342900"/>
          </a:xfrm>
          <a:prstGeom prst="triangle">
            <a:avLst>
              <a:gd name="adj" fmla="val 50000"/>
            </a:avLst>
          </a:prstGeom>
          <a:solidFill>
            <a:srgbClr val="89BBF2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772" name="等腰三角形 20"/>
          <p:cNvSpPr/>
          <p:nvPr/>
        </p:nvSpPr>
        <p:spPr>
          <a:xfrm rot="-228607">
            <a:off x="8247063" y="1804988"/>
            <a:ext cx="266700" cy="230187"/>
          </a:xfrm>
          <a:prstGeom prst="triangle">
            <a:avLst>
              <a:gd name="adj" fmla="val 50000"/>
            </a:avLst>
          </a:prstGeom>
          <a:solidFill>
            <a:srgbClr val="89BBF2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773" name="等腰三角形 21"/>
          <p:cNvSpPr/>
          <p:nvPr/>
        </p:nvSpPr>
        <p:spPr>
          <a:xfrm rot="-8687839">
            <a:off x="9288463" y="3487739"/>
            <a:ext cx="944563" cy="815975"/>
          </a:xfrm>
          <a:prstGeom prst="triangle">
            <a:avLst>
              <a:gd name="adj" fmla="val 50000"/>
            </a:avLst>
          </a:prstGeom>
          <a:solidFill>
            <a:srgbClr val="3B8DE9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774" name="等腰三角形 22"/>
          <p:cNvSpPr/>
          <p:nvPr/>
        </p:nvSpPr>
        <p:spPr>
          <a:xfrm rot="-8687839">
            <a:off x="9156700" y="3427413"/>
            <a:ext cx="1176339" cy="1014412"/>
          </a:xfrm>
          <a:prstGeom prst="triangle">
            <a:avLst>
              <a:gd name="adj" fmla="val 50000"/>
            </a:avLst>
          </a:prstGeom>
          <a:noFill/>
          <a:ln w="12700" cap="flat" cmpd="sng">
            <a:solidFill>
              <a:srgbClr val="3B8DE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775" name="椭圆 23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rgbClr val="3B8DE9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776" name="椭圆 24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rgbClr val="3B8DE9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777" name="椭圆 25"/>
          <p:cNvSpPr/>
          <p:nvPr/>
        </p:nvSpPr>
        <p:spPr>
          <a:xfrm rot="9110320">
            <a:off x="9505951" y="3132139"/>
            <a:ext cx="114300" cy="115887"/>
          </a:xfrm>
          <a:prstGeom prst="ellipse">
            <a:avLst/>
          </a:prstGeom>
          <a:solidFill>
            <a:srgbClr val="3B8DE9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778" name="等腰三角形 26"/>
          <p:cNvSpPr/>
          <p:nvPr/>
        </p:nvSpPr>
        <p:spPr>
          <a:xfrm rot="-3389784">
            <a:off x="7837488" y="2162175"/>
            <a:ext cx="127000" cy="109539"/>
          </a:xfrm>
          <a:prstGeom prst="triangle">
            <a:avLst>
              <a:gd name="adj" fmla="val 50000"/>
            </a:avLst>
          </a:prstGeom>
          <a:solidFill>
            <a:srgbClr val="D8E8FB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779" name="等腰三角形 27"/>
          <p:cNvSpPr/>
          <p:nvPr/>
        </p:nvSpPr>
        <p:spPr>
          <a:xfrm rot="8748521">
            <a:off x="8196263" y="2314575"/>
            <a:ext cx="128587" cy="109539"/>
          </a:xfrm>
          <a:prstGeom prst="triangle">
            <a:avLst>
              <a:gd name="adj" fmla="val 50000"/>
            </a:avLst>
          </a:prstGeom>
          <a:solidFill>
            <a:srgbClr val="89BBF2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2780" name="Straight Connector 13"/>
          <p:cNvCxnSpPr/>
          <p:nvPr/>
        </p:nvCxnSpPr>
        <p:spPr>
          <a:xfrm flipH="1">
            <a:off x="1524000" y="4110039"/>
            <a:ext cx="6732588" cy="0"/>
          </a:xfrm>
          <a:prstGeom prst="line">
            <a:avLst/>
          </a:prstGeom>
          <a:ln w="19050" cap="sq" cmpd="sng">
            <a:solidFill>
              <a:srgbClr val="3B8DE9"/>
            </a:solidFill>
            <a:prstDash val="solid"/>
            <a:headEnd type="oval" w="med" len="med"/>
            <a:tailEnd type="none" w="med" len="med"/>
          </a:ln>
        </p:spPr>
      </p:cxnSp>
      <p:sp>
        <p:nvSpPr>
          <p:cNvPr id="32781" name="文本框 16"/>
          <p:cNvSpPr txBox="1"/>
          <p:nvPr/>
        </p:nvSpPr>
        <p:spPr>
          <a:xfrm>
            <a:off x="3116263" y="3346451"/>
            <a:ext cx="50323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3B8D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sz="3600" b="1">
                <a:solidFill>
                  <a:srgbClr val="3B8D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端学习</a:t>
            </a:r>
            <a:endParaRPr lang="zh-CN" altLang="en-US" sz="3600" b="1">
              <a:solidFill>
                <a:srgbClr val="3B8D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3"/>
          <p:cNvPicPr>
            <a:picLocks noChangeAspect="1"/>
          </p:cNvPicPr>
          <p:nvPr/>
        </p:nvPicPr>
        <p:blipFill>
          <a:blip r:embed="rId1" cstate="print"/>
          <a:srcRect l="1463" t="-3342" r="4588" b="4988"/>
          <a:stretch>
            <a:fillRect/>
          </a:stretch>
        </p:blipFill>
        <p:spPr>
          <a:xfrm>
            <a:off x="4568825" y="2874963"/>
            <a:ext cx="1471613" cy="1471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4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825" y="1228725"/>
            <a:ext cx="1471613" cy="1470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263" y="4497388"/>
            <a:ext cx="1908175" cy="1471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6" name="TextBox 3"/>
          <p:cNvSpPr txBox="1">
            <a:spLocks noChangeArrowheads="1"/>
          </p:cNvSpPr>
          <p:nvPr/>
        </p:nvSpPr>
        <p:spPr bwMode="auto">
          <a:xfrm>
            <a:off x="6280151" y="1630363"/>
            <a:ext cx="1624013" cy="668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800"/>
              </a:spcBef>
              <a:buClr>
                <a:srgbClr val="F7CEAB"/>
              </a:buClr>
              <a:buSzPct val="60000"/>
              <a:buFont typeface="Wingdings 2" panose="05020102010507070707" pitchFamily="2" charset="2"/>
              <a:buChar char="÷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CD3E21"/>
                </a:solidFill>
                <a:effectLst/>
                <a:uLnTx/>
                <a:uFillTx/>
                <a:latin typeface="Times New Roman" panose="02020603050405020304" pitchFamily="2" charset="0"/>
                <a:ea typeface="楷体" panose="02010609060101010101" pitchFamily="1" charset="-122"/>
                <a:cs typeface="+mn-ea"/>
                <a:sym typeface="Times New Roman" panose="02020603050405020304" pitchFamily="2" charset="0"/>
              </a:rPr>
              <a:t>谷歌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CD3E21"/>
              </a:solidFill>
              <a:effectLst/>
              <a:uLnTx/>
              <a:uFillTx/>
              <a:latin typeface="Times New Roman" panose="02020603050405020304" pitchFamily="2" charset="0"/>
              <a:ea typeface="楷体" panose="02010609060101010101" pitchFamily="1" charset="-122"/>
              <a:cs typeface="+mn-cs"/>
              <a:sym typeface="Times New Roman" panose="02020603050405020304" pitchFamily="2" charset="0"/>
            </a:endParaRPr>
          </a:p>
        </p:txBody>
      </p:sp>
      <p:sp>
        <p:nvSpPr>
          <p:cNvPr id="12297" name="TextBox 3"/>
          <p:cNvSpPr txBox="1">
            <a:spLocks noChangeArrowheads="1"/>
          </p:cNvSpPr>
          <p:nvPr/>
        </p:nvSpPr>
        <p:spPr bwMode="auto">
          <a:xfrm>
            <a:off x="6280151" y="3278188"/>
            <a:ext cx="1624013" cy="66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800"/>
              </a:spcBef>
              <a:buClr>
                <a:srgbClr val="F7CEAB"/>
              </a:buClr>
              <a:buSzPct val="60000"/>
              <a:buFont typeface="Wingdings 2" panose="05020102010507070707" pitchFamily="2" charset="2"/>
              <a:buChar char="÷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lnSpc>
                <a:spcPct val="130000"/>
              </a:lnSpc>
              <a:buFont typeface="Calibri" panose="020F0502020204030204" pitchFamily="34" charset="0"/>
              <a:buChar char=" 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CD3E21"/>
                </a:solidFill>
                <a:effectLst/>
                <a:uLnTx/>
                <a:uFillTx/>
                <a:latin typeface="Times New Roman" panose="02020603050405020304" pitchFamily="2" charset="0"/>
                <a:ea typeface="楷体" panose="02010609060101010101" pitchFamily="1" charset="-122"/>
                <a:cs typeface="+mn-ea"/>
                <a:sym typeface="Times New Roman" panose="02020603050405020304" pitchFamily="2" charset="0"/>
              </a:rPr>
              <a:t>火狐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CD3E21"/>
              </a:solidFill>
              <a:effectLst/>
              <a:uLnTx/>
              <a:uFillTx/>
              <a:latin typeface="Times New Roman" panose="02020603050405020304" pitchFamily="2" charset="0"/>
              <a:ea typeface="楷体" panose="02010609060101010101" pitchFamily="1" charset="-122"/>
              <a:cs typeface="+mn-cs"/>
              <a:sym typeface="Times New Roman" panose="02020603050405020304" pitchFamily="2" charset="0"/>
            </a:endParaRPr>
          </a:p>
        </p:txBody>
      </p:sp>
      <p:sp>
        <p:nvSpPr>
          <p:cNvPr id="33798" name="TextBox 3"/>
          <p:cNvSpPr txBox="1"/>
          <p:nvPr/>
        </p:nvSpPr>
        <p:spPr>
          <a:xfrm>
            <a:off x="6280151" y="4899025"/>
            <a:ext cx="1624013" cy="668339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zh-CN" altLang="en-US" sz="5400" b="1">
                <a:solidFill>
                  <a:srgbClr val="CD3E21"/>
                </a:solidFill>
                <a:latin typeface="Times New Roman" panose="02020603050405020304" pitchFamily="2" charset="0"/>
                <a:ea typeface="楷体" panose="02010609060101010101" pitchFamily="1" charset="-122"/>
                <a:sym typeface="Times New Roman" panose="02020603050405020304" pitchFamily="2" charset="0"/>
              </a:rPr>
              <a:t>猎豹</a:t>
            </a:r>
            <a:endParaRPr lang="zh-CN" altLang="en-US" sz="5400" b="1">
              <a:solidFill>
                <a:srgbClr val="CD3E21"/>
              </a:solidFill>
              <a:latin typeface="Times New Roman" panose="02020603050405020304" pitchFamily="2" charset="0"/>
              <a:ea typeface="楷体" panose="02010609060101010101" pitchFamily="1" charset="-122"/>
              <a:sym typeface="Times New Roman" panose="02020603050405020304" pitchFamily="2" charset="0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3719513" y="620713"/>
            <a:ext cx="4756151" cy="5691188"/>
          </a:xfrm>
          <a:prstGeom prst="roundRect">
            <a:avLst>
              <a:gd name="adj" fmla="val 10252"/>
            </a:avLst>
          </a:prstGeom>
          <a:noFill/>
          <a:ln w="38100" cap="flat" cmpd="sng" algn="ctr">
            <a:solidFill>
              <a:srgbClr val="4F81BD">
                <a:shade val="50000"/>
              </a:srgbClr>
            </a:solidFill>
            <a:prstDash val="sysDot"/>
          </a:ln>
          <a:effectLst/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rgbClr val="CD3E21"/>
              </a:solidFill>
              <a:effectLst/>
              <a:uLnTx/>
              <a:uFillTx/>
              <a:latin typeface="Times New Roman" panose="02020603050405020304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4" cstate="print">
            <a:duotone>
              <a:srgbClr val="4BACC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891" y="4936155"/>
            <a:ext cx="1473617" cy="1535019"/>
          </a:xfrm>
          <a:prstGeom prst="rect">
            <a:avLst/>
          </a:prstGeom>
        </p:spPr>
      </p:pic>
      <p:sp>
        <p:nvSpPr>
          <p:cNvPr id="33801" name="矩形 9"/>
          <p:cNvSpPr/>
          <p:nvPr/>
        </p:nvSpPr>
        <p:spPr>
          <a:xfrm>
            <a:off x="-61912" y="912813"/>
            <a:ext cx="3062287" cy="631825"/>
          </a:xfrm>
          <a:prstGeom prst="rect">
            <a:avLst/>
          </a:prstGeom>
          <a:solidFill>
            <a:srgbClr val="9CA100"/>
          </a:solidFill>
          <a:ln w="9525">
            <a:noFill/>
          </a:ln>
          <a:effectLst>
            <a:outerShdw dist="38100" dir="2699999" algn="tl" rotWithShape="0">
              <a:srgbClr val="808080">
                <a:alpha val="39998"/>
              </a:srgbClr>
            </a:outerShdw>
          </a:effectLst>
        </p:spPr>
        <p:txBody>
          <a:bodyPr/>
          <a:lstStyle/>
          <a:p>
            <a:pPr lvl="0" eaLnBrk="1" hangingPunct="1">
              <a:buFont typeface="Arial" panose="020B0604020202020204" pitchFamily="34" charset="0"/>
              <a:buNone/>
            </a:pPr>
            <a:endParaRPr lang="zh-CN" altLang="en-US" sz="135">
              <a:latin typeface="迷你简南宫" pitchFamily="49" charset="-122"/>
              <a:ea typeface="迷你简南宫" pitchFamily="49" charset="-122"/>
            </a:endParaRPr>
          </a:p>
        </p:txBody>
      </p:sp>
      <p:sp>
        <p:nvSpPr>
          <p:cNvPr id="33802" name="矩形 10"/>
          <p:cNvSpPr/>
          <p:nvPr/>
        </p:nvSpPr>
        <p:spPr>
          <a:xfrm>
            <a:off x="458311" y="954405"/>
            <a:ext cx="19608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推荐浏览器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1"/>
          <p:cNvSpPr txBox="1"/>
          <p:nvPr/>
        </p:nvSpPr>
        <p:spPr>
          <a:xfrm>
            <a:off x="623392" y="548680"/>
            <a:ext cx="10289023" cy="6671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学习网址</a:t>
            </a:r>
            <a:r>
              <a:rPr lang="en-US" altLang="zh-CN" sz="3735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http://whmc.fanya.chaoxing.com/</a:t>
            </a:r>
            <a:endParaRPr lang="en-US" altLang="zh-CN" sz="3735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51584" y="5302608"/>
            <a:ext cx="7068820" cy="7772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60957" tIns="60957" rIns="60957" bIns="60957" numCol="1" spcCol="38100" rtlCol="0" anchor="t" forceAA="0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265" b="1" i="0" u="none" strike="noStrike" kern="1200" cap="none" spc="0" normalizeH="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/>
              </a:rPr>
              <a:t> </a:t>
            </a:r>
            <a:r>
              <a:rPr kumimoji="0" lang="zh-CN" altLang="en-US" sz="4265" b="1" i="0" u="none" strike="noStrike" kern="1200" cap="none" spc="0" normalizeH="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/>
              </a:rPr>
              <a:t>客服热线：</a:t>
            </a:r>
            <a:r>
              <a:rPr kumimoji="0" lang="zh-CN" altLang="en-US" sz="4265" b="1" i="0" u="none" strike="noStrike" kern="1200" cap="none" spc="0" normalizeH="0" baseline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/>
              </a:rPr>
              <a:t>400-902-0966</a:t>
            </a:r>
            <a:endParaRPr kumimoji="0" lang="zh-CN" altLang="en-US" sz="4265" b="1" i="0" u="none" strike="noStrike" kern="1200" cap="none" spc="0" normalizeH="0" baseline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845804"/>
            <a:ext cx="12192000" cy="31663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  <p:bldP spid="5" grpId="5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1"/>
          <p:cNvSpPr txBox="1"/>
          <p:nvPr/>
        </p:nvSpPr>
        <p:spPr>
          <a:xfrm>
            <a:off x="231299" y="380084"/>
            <a:ext cx="2788920" cy="5024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zh-CN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 </a:t>
            </a:r>
            <a:r>
              <a:rPr lang="zh-CN" altLang="en-US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用户登录</a:t>
            </a:r>
            <a:endParaRPr lang="zh-CN" altLang="en-US" sz="2665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9525" y="3072352"/>
            <a:ext cx="6361732" cy="3009223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733245" y="1311216"/>
            <a:ext cx="5362755" cy="25952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422781" y="1380226"/>
            <a:ext cx="28984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zh-CN" dirty="0">
                <a:latin typeface="+mn-ea"/>
              </a:rPr>
              <a:t>在指定位置输入</a:t>
            </a:r>
            <a:r>
              <a:rPr lang="zh-CN" altLang="zh-CN" b="1" dirty="0">
                <a:latin typeface="+mn-ea"/>
              </a:rPr>
              <a:t>自己的学号；</a:t>
            </a:r>
            <a:r>
              <a:rPr lang="zh-CN" altLang="zh-CN" dirty="0">
                <a:latin typeface="+mn-ea"/>
              </a:rPr>
              <a:t>密码：</a:t>
            </a:r>
            <a:r>
              <a:rPr lang="zh-CN" altLang="zh-CN" b="1" dirty="0">
                <a:latin typeface="+mn-ea"/>
              </a:rPr>
              <a:t>初始密码为</a:t>
            </a:r>
            <a:r>
              <a:rPr lang="en-US" altLang="zh-CN" b="1" dirty="0">
                <a:latin typeface="+mn-ea"/>
              </a:rPr>
              <a:t>123456</a:t>
            </a:r>
            <a:r>
              <a:rPr lang="zh-CN" altLang="zh-CN" b="1" dirty="0">
                <a:latin typeface="+mn-ea"/>
              </a:rPr>
              <a:t>，如果以前修改过则为修改过的密码。</a:t>
            </a:r>
            <a:r>
              <a:rPr lang="zh-CN" altLang="zh-CN" dirty="0">
                <a:latin typeface="+mn-ea"/>
              </a:rPr>
              <a:t>切勿自行注册账号。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389467"/>
            <a:ext cx="897467" cy="465667"/>
            <a:chOff x="0" y="389466"/>
            <a:chExt cx="897466" cy="465667"/>
          </a:xfrm>
          <a:solidFill>
            <a:schemeClr val="accent2">
              <a:lumMod val="7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0" y="389466"/>
              <a:ext cx="685800" cy="4656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rgbClr val="FF0000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45065" y="389467"/>
              <a:ext cx="152401" cy="4656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>
                <a:solidFill>
                  <a:srgbClr val="FF0000"/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956732" y="389467"/>
            <a:ext cx="533463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设置个人信息，绑定邮箱或者手机号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4855" y="988060"/>
            <a:ext cx="6714490" cy="42005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 descr="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925" y="988060"/>
            <a:ext cx="7200900" cy="5486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904240"/>
            <a:ext cx="10058400" cy="597217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9160510" y="1418590"/>
            <a:ext cx="2152650" cy="227965"/>
          </a:xfrm>
          <a:prstGeom prst="roundRect">
            <a:avLst>
              <a:gd name="adj" fmla="val 7419"/>
            </a:avLst>
          </a:prstGeom>
          <a:noFill/>
          <a:ln w="38100">
            <a:solidFill>
              <a:srgbClr val="F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7463" y="3301683"/>
            <a:ext cx="1682751" cy="1685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2261076" y="3564890"/>
            <a:ext cx="3937635" cy="650875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txBody>
          <a:bodyPr wrap="non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00"/>
                </a:solidFill>
                <a:latin typeface="方正喵呜体" panose="02010600010101010101" charset="-122"/>
                <a:ea typeface="方正喵呜体" panose="02010600010101010101" charset="-122"/>
              </a:rPr>
              <a:t>问题</a:t>
            </a:r>
            <a:r>
              <a:rPr lang="en-US" altLang="zh-CN" b="1">
                <a:solidFill>
                  <a:srgbClr val="FFFF00"/>
                </a:solidFill>
                <a:latin typeface="方正喵呜体" panose="02010600010101010101" charset="-122"/>
                <a:ea typeface="方正喵呜体" panose="02010600010101010101" charset="-122"/>
              </a:rPr>
              <a:t>1</a:t>
            </a:r>
            <a:r>
              <a:rPr lang="zh-CN" altLang="en-US" b="1">
                <a:solidFill>
                  <a:srgbClr val="FFFF00"/>
                </a:solidFill>
                <a:latin typeface="方正喵呜体" panose="02010600010101010101" charset="-122"/>
                <a:ea typeface="方正喵呜体" panose="02010600010101010101" charset="-122"/>
              </a:rPr>
              <a:t>：视频无法播放？</a:t>
            </a:r>
            <a:endParaRPr lang="zh-CN" altLang="en-US" b="1">
              <a:solidFill>
                <a:srgbClr val="FFFF00"/>
              </a:solidFill>
              <a:latin typeface="方正喵呜体" panose="02010600010101010101" charset="-122"/>
              <a:ea typeface="方正喵呜体" panose="0201060001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61235" y="4627245"/>
            <a:ext cx="4962525" cy="65087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00"/>
                </a:solidFill>
                <a:latin typeface="方正喵呜体" panose="02010600010101010101" charset="-122"/>
                <a:ea typeface="方正喵呜体" panose="02010600010101010101" charset="-122"/>
              </a:rPr>
              <a:t>问题</a:t>
            </a:r>
            <a:r>
              <a:rPr lang="en-US" altLang="zh-CN" b="1">
                <a:solidFill>
                  <a:srgbClr val="FFFF00"/>
                </a:solidFill>
                <a:latin typeface="方正喵呜体" panose="02010600010101010101" charset="-122"/>
                <a:ea typeface="方正喵呜体" panose="02010600010101010101" charset="-122"/>
              </a:rPr>
              <a:t>2</a:t>
            </a:r>
            <a:r>
              <a:rPr lang="zh-CN" altLang="en-US" b="1">
                <a:solidFill>
                  <a:srgbClr val="FFFF00"/>
                </a:solidFill>
                <a:latin typeface="方正喵呜体" panose="02010600010101010101" charset="-122"/>
                <a:ea typeface="方正喵呜体" panose="02010600010101010101" charset="-122"/>
              </a:rPr>
              <a:t>：视频无法播放下一集？</a:t>
            </a:r>
            <a:endParaRPr lang="en-US" altLang="zh-CN" b="1">
              <a:solidFill>
                <a:srgbClr val="FFFF00"/>
              </a:solidFill>
              <a:latin typeface="方正喵呜体" panose="02010600010101010101" charset="-122"/>
              <a:ea typeface="方正喵呜体" panose="02010600010101010101" charset="-122"/>
            </a:endParaRPr>
          </a:p>
        </p:txBody>
      </p:sp>
      <p:sp>
        <p:nvSpPr>
          <p:cNvPr id="37889" name="文本框 1"/>
          <p:cNvSpPr txBox="1"/>
          <p:nvPr/>
        </p:nvSpPr>
        <p:spPr>
          <a:xfrm>
            <a:off x="231299" y="380084"/>
            <a:ext cx="2788920" cy="501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zh-CN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视频观看问题</a:t>
            </a:r>
            <a:endParaRPr lang="zh-CN" altLang="en-US" sz="2665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 bldLvl="0" animBg="1"/>
      <p:bldP spid="9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0780" y="160020"/>
            <a:ext cx="4790440" cy="6309360"/>
          </a:xfrm>
          <a:prstGeom prst="rect">
            <a:avLst/>
          </a:prstGeom>
        </p:spPr>
      </p:pic>
      <p:sp>
        <p:nvSpPr>
          <p:cNvPr id="46082" name="AutoShape 206"/>
          <p:cNvSpPr/>
          <p:nvPr/>
        </p:nvSpPr>
        <p:spPr>
          <a:xfrm>
            <a:off x="8594726" y="3246438"/>
            <a:ext cx="1000125" cy="365125"/>
          </a:xfrm>
          <a:prstGeom prst="wedgeRoundRectCallout">
            <a:avLst>
              <a:gd name="adj1" fmla="val -108574"/>
              <a:gd name="adj2" fmla="val 143481"/>
              <a:gd name="adj3" fmla="val 16667"/>
            </a:avLst>
          </a:prstGeom>
          <a:solidFill>
            <a:srgbClr val="006A6A"/>
          </a:solidFill>
          <a:ln w="9525">
            <a:noFill/>
          </a:ln>
        </p:spPr>
        <p:txBody>
          <a:bodyPr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EEECE1"/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作业题</a:t>
            </a:r>
            <a:endParaRPr lang="zh-CN" altLang="en-US" sz="1800">
              <a:solidFill>
                <a:srgbClr val="000000"/>
              </a:solidFill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sp>
        <p:nvSpPr>
          <p:cNvPr id="46083" name="AutoShape 206"/>
          <p:cNvSpPr/>
          <p:nvPr/>
        </p:nvSpPr>
        <p:spPr>
          <a:xfrm>
            <a:off x="7904163" y="5278120"/>
            <a:ext cx="1273175" cy="366713"/>
          </a:xfrm>
          <a:prstGeom prst="wedgeRoundRectCallout">
            <a:avLst>
              <a:gd name="adj1" fmla="val -145586"/>
              <a:gd name="adj2" fmla="val 233462"/>
              <a:gd name="adj3" fmla="val 16667"/>
            </a:avLst>
          </a:prstGeom>
          <a:solidFill>
            <a:srgbClr val="FF0000"/>
          </a:solidFill>
          <a:ln w="9525">
            <a:noFill/>
          </a:ln>
        </p:spPr>
        <p:txBody>
          <a:bodyPr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EEECE1"/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提交作业</a:t>
            </a:r>
            <a:endParaRPr lang="zh-CN" altLang="en-US" sz="1800" b="1">
              <a:solidFill>
                <a:srgbClr val="EEECE1"/>
              </a:solidFill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sp>
        <p:nvSpPr>
          <p:cNvPr id="46084" name="AutoShape 206"/>
          <p:cNvSpPr/>
          <p:nvPr/>
        </p:nvSpPr>
        <p:spPr>
          <a:xfrm>
            <a:off x="3101975" y="5521325"/>
            <a:ext cx="1479551" cy="366713"/>
          </a:xfrm>
          <a:prstGeom prst="wedgeRoundRectCallout">
            <a:avLst>
              <a:gd name="adj1" fmla="val 93776"/>
              <a:gd name="adj2" fmla="val 166796"/>
              <a:gd name="adj3" fmla="val 16667"/>
            </a:avLst>
          </a:prstGeom>
          <a:solidFill>
            <a:srgbClr val="00B050"/>
          </a:solidFill>
          <a:ln w="9525">
            <a:noFill/>
          </a:ln>
        </p:spPr>
        <p:txBody>
          <a:bodyPr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EEECE1"/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保存作业</a:t>
            </a:r>
            <a:endParaRPr lang="zh-CN" altLang="en-US" sz="1800">
              <a:solidFill>
                <a:srgbClr val="000000"/>
              </a:solidFill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sp>
        <p:nvSpPr>
          <p:cNvPr id="46085" name="AutoShape 206"/>
          <p:cNvSpPr/>
          <p:nvPr/>
        </p:nvSpPr>
        <p:spPr>
          <a:xfrm>
            <a:off x="2897188" y="3014664"/>
            <a:ext cx="892175" cy="365125"/>
          </a:xfrm>
          <a:prstGeom prst="wedgeRoundRectCallout">
            <a:avLst>
              <a:gd name="adj1" fmla="val 125903"/>
              <a:gd name="adj2" fmla="val 169009"/>
              <a:gd name="adj3" fmla="val 16667"/>
            </a:avLst>
          </a:prstGeom>
          <a:solidFill>
            <a:srgbClr val="006A6A"/>
          </a:solidFill>
          <a:ln w="9525">
            <a:noFill/>
          </a:ln>
        </p:spPr>
        <p:txBody>
          <a:bodyPr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EEECE1"/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选择项</a:t>
            </a:r>
            <a:endParaRPr lang="zh-CN" altLang="en-US" sz="1800">
              <a:solidFill>
                <a:srgbClr val="000000"/>
              </a:solidFill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sp>
        <p:nvSpPr>
          <p:cNvPr id="46086" name="MH_SubTitle_1"/>
          <p:cNvSpPr/>
          <p:nvPr/>
        </p:nvSpPr>
        <p:spPr>
          <a:xfrm>
            <a:off x="1524000" y="1441451"/>
            <a:ext cx="9144000" cy="755651"/>
          </a:xfrm>
          <a:prstGeom prst="rect">
            <a:avLst/>
          </a:prstGeom>
          <a:solidFill>
            <a:srgbClr val="006A6A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FFFF"/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确认试题全部完成，再提交，一旦提交就无法更改。</a:t>
            </a:r>
            <a:endParaRPr lang="en-US" altLang="zh-CN" sz="2400">
              <a:solidFill>
                <a:srgbClr val="FFFFFF"/>
              </a:solidFill>
              <a:latin typeface="楷体" panose="02010609060101010101" pitchFamily="1" charset="-122"/>
              <a:ea typeface="楷体" panose="02010609060101010101" pitchFamily="1" charset="-122"/>
            </a:endParaRPr>
          </a:p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FFFF"/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只保存不提交的话，是没有作业成绩的。</a:t>
            </a:r>
            <a:endParaRPr lang="zh-CN" altLang="en-US" sz="2400">
              <a:solidFill>
                <a:srgbClr val="FFFFFF"/>
              </a:solidFill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  <p:sp>
        <p:nvSpPr>
          <p:cNvPr id="37889" name="文本框 1"/>
          <p:cNvSpPr txBox="1"/>
          <p:nvPr/>
        </p:nvSpPr>
        <p:spPr>
          <a:xfrm>
            <a:off x="446328" y="442873"/>
            <a:ext cx="2788920" cy="501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zh-CN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章节测验问题</a:t>
            </a:r>
            <a:endParaRPr lang="zh-CN" altLang="en-US" sz="2665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-12196" y="388197"/>
            <a:ext cx="12226779" cy="717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087755"/>
            <a:r>
              <a:rPr lang="zh-CN" altLang="en-US" sz="4265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成绩权重</a:t>
            </a:r>
            <a:endParaRPr lang="en-CA" altLang="zh-CN" sz="4265" b="1" spc="-1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1884384" y="1397000"/>
            <a:ext cx="1824251" cy="1636184"/>
            <a:chOff x="523875" y="1042988"/>
            <a:chExt cx="1539875" cy="1381125"/>
          </a:xfrm>
          <a:solidFill>
            <a:srgbClr val="45C1A4"/>
          </a:solidFill>
        </p:grpSpPr>
        <p:sp>
          <p:nvSpPr>
            <p:cNvPr id="97" name="Freeform 96"/>
            <p:cNvSpPr/>
            <p:nvPr/>
          </p:nvSpPr>
          <p:spPr bwMode="auto">
            <a:xfrm>
              <a:off x="523875" y="1046163"/>
              <a:ext cx="1539875" cy="1374775"/>
            </a:xfrm>
            <a:custGeom>
              <a:avLst/>
              <a:gdLst>
                <a:gd name="T0" fmla="*/ 7 w 956"/>
                <a:gd name="T1" fmla="*/ 734 h 854"/>
                <a:gd name="T2" fmla="*/ 76 w 956"/>
                <a:gd name="T3" fmla="*/ 705 h 854"/>
                <a:gd name="T4" fmla="*/ 353 w 956"/>
                <a:gd name="T5" fmla="*/ 716 h 854"/>
                <a:gd name="T6" fmla="*/ 797 w 956"/>
                <a:gd name="T7" fmla="*/ 766 h 854"/>
                <a:gd name="T8" fmla="*/ 956 w 956"/>
                <a:gd name="T9" fmla="*/ 821 h 854"/>
                <a:gd name="T10" fmla="*/ 883 w 956"/>
                <a:gd name="T11" fmla="*/ 583 h 854"/>
                <a:gd name="T12" fmla="*/ 668 w 956"/>
                <a:gd name="T13" fmla="*/ 516 h 854"/>
                <a:gd name="T14" fmla="*/ 597 w 956"/>
                <a:gd name="T15" fmla="*/ 410 h 854"/>
                <a:gd name="T16" fmla="*/ 559 w 956"/>
                <a:gd name="T17" fmla="*/ 339 h 854"/>
                <a:gd name="T18" fmla="*/ 544 w 956"/>
                <a:gd name="T19" fmla="*/ 311 h 854"/>
                <a:gd name="T20" fmla="*/ 526 w 956"/>
                <a:gd name="T21" fmla="*/ 216 h 854"/>
                <a:gd name="T22" fmla="*/ 536 w 956"/>
                <a:gd name="T23" fmla="*/ 196 h 854"/>
                <a:gd name="T24" fmla="*/ 510 w 956"/>
                <a:gd name="T25" fmla="*/ 166 h 854"/>
                <a:gd name="T26" fmla="*/ 517 w 956"/>
                <a:gd name="T27" fmla="*/ 94 h 854"/>
                <a:gd name="T28" fmla="*/ 533 w 956"/>
                <a:gd name="T29" fmla="*/ 88 h 854"/>
                <a:gd name="T30" fmla="*/ 664 w 956"/>
                <a:gd name="T31" fmla="*/ 86 h 854"/>
                <a:gd name="T32" fmla="*/ 642 w 956"/>
                <a:gd name="T33" fmla="*/ 8 h 854"/>
                <a:gd name="T34" fmla="*/ 525 w 956"/>
                <a:gd name="T35" fmla="*/ 19 h 854"/>
                <a:gd name="T36" fmla="*/ 471 w 956"/>
                <a:gd name="T37" fmla="*/ 1 h 854"/>
                <a:gd name="T38" fmla="*/ 415 w 956"/>
                <a:gd name="T39" fmla="*/ 22 h 854"/>
                <a:gd name="T40" fmla="*/ 293 w 956"/>
                <a:gd name="T41" fmla="*/ 19 h 854"/>
                <a:gd name="T42" fmla="*/ 279 w 956"/>
                <a:gd name="T43" fmla="*/ 96 h 854"/>
                <a:gd name="T44" fmla="*/ 414 w 956"/>
                <a:gd name="T45" fmla="*/ 92 h 854"/>
                <a:gd name="T46" fmla="*/ 431 w 956"/>
                <a:gd name="T47" fmla="*/ 98 h 854"/>
                <a:gd name="T48" fmla="*/ 435 w 956"/>
                <a:gd name="T49" fmla="*/ 169 h 854"/>
                <a:gd name="T50" fmla="*/ 411 w 956"/>
                <a:gd name="T51" fmla="*/ 196 h 854"/>
                <a:gd name="T52" fmla="*/ 421 w 956"/>
                <a:gd name="T53" fmla="*/ 205 h 854"/>
                <a:gd name="T54" fmla="*/ 402 w 956"/>
                <a:gd name="T55" fmla="*/ 234 h 854"/>
                <a:gd name="T56" fmla="*/ 395 w 956"/>
                <a:gd name="T57" fmla="*/ 320 h 854"/>
                <a:gd name="T58" fmla="*/ 391 w 956"/>
                <a:gd name="T59" fmla="*/ 340 h 854"/>
                <a:gd name="T60" fmla="*/ 335 w 956"/>
                <a:gd name="T61" fmla="*/ 395 h 854"/>
                <a:gd name="T62" fmla="*/ 346 w 956"/>
                <a:gd name="T63" fmla="*/ 468 h 854"/>
                <a:gd name="T64" fmla="*/ 288 w 956"/>
                <a:gd name="T65" fmla="*/ 515 h 854"/>
                <a:gd name="T66" fmla="*/ 46 w 956"/>
                <a:gd name="T67" fmla="*/ 503 h 854"/>
                <a:gd name="T68" fmla="*/ 10 w 956"/>
                <a:gd name="T69" fmla="*/ 48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6" h="854">
                  <a:moveTo>
                    <a:pt x="10" y="480"/>
                  </a:moveTo>
                  <a:cubicBezTo>
                    <a:pt x="10" y="480"/>
                    <a:pt x="0" y="672"/>
                    <a:pt x="7" y="734"/>
                  </a:cubicBezTo>
                  <a:cubicBezTo>
                    <a:pt x="7" y="734"/>
                    <a:pt x="21" y="743"/>
                    <a:pt x="33" y="736"/>
                  </a:cubicBezTo>
                  <a:cubicBezTo>
                    <a:pt x="45" y="728"/>
                    <a:pt x="36" y="708"/>
                    <a:pt x="76" y="705"/>
                  </a:cubicBezTo>
                  <a:cubicBezTo>
                    <a:pt x="115" y="702"/>
                    <a:pt x="265" y="701"/>
                    <a:pt x="265" y="701"/>
                  </a:cubicBezTo>
                  <a:cubicBezTo>
                    <a:pt x="265" y="701"/>
                    <a:pt x="313" y="699"/>
                    <a:pt x="353" y="716"/>
                  </a:cubicBezTo>
                  <a:cubicBezTo>
                    <a:pt x="392" y="733"/>
                    <a:pt x="468" y="772"/>
                    <a:pt x="595" y="722"/>
                  </a:cubicBezTo>
                  <a:cubicBezTo>
                    <a:pt x="723" y="672"/>
                    <a:pt x="789" y="699"/>
                    <a:pt x="797" y="766"/>
                  </a:cubicBezTo>
                  <a:cubicBezTo>
                    <a:pt x="804" y="833"/>
                    <a:pt x="798" y="821"/>
                    <a:pt x="824" y="828"/>
                  </a:cubicBezTo>
                  <a:cubicBezTo>
                    <a:pt x="850" y="836"/>
                    <a:pt x="908" y="854"/>
                    <a:pt x="956" y="821"/>
                  </a:cubicBezTo>
                  <a:cubicBezTo>
                    <a:pt x="955" y="739"/>
                    <a:pt x="955" y="739"/>
                    <a:pt x="955" y="739"/>
                  </a:cubicBezTo>
                  <a:cubicBezTo>
                    <a:pt x="955" y="739"/>
                    <a:pt x="953" y="642"/>
                    <a:pt x="883" y="583"/>
                  </a:cubicBezTo>
                  <a:cubicBezTo>
                    <a:pt x="814" y="523"/>
                    <a:pt x="753" y="522"/>
                    <a:pt x="736" y="520"/>
                  </a:cubicBezTo>
                  <a:cubicBezTo>
                    <a:pt x="720" y="519"/>
                    <a:pt x="668" y="516"/>
                    <a:pt x="668" y="516"/>
                  </a:cubicBezTo>
                  <a:cubicBezTo>
                    <a:pt x="668" y="516"/>
                    <a:pt x="604" y="513"/>
                    <a:pt x="601" y="466"/>
                  </a:cubicBezTo>
                  <a:cubicBezTo>
                    <a:pt x="598" y="419"/>
                    <a:pt x="597" y="410"/>
                    <a:pt x="597" y="410"/>
                  </a:cubicBezTo>
                  <a:cubicBezTo>
                    <a:pt x="597" y="410"/>
                    <a:pt x="614" y="404"/>
                    <a:pt x="614" y="389"/>
                  </a:cubicBezTo>
                  <a:cubicBezTo>
                    <a:pt x="614" y="373"/>
                    <a:pt x="618" y="346"/>
                    <a:pt x="559" y="339"/>
                  </a:cubicBezTo>
                  <a:cubicBezTo>
                    <a:pt x="557" y="325"/>
                    <a:pt x="557" y="325"/>
                    <a:pt x="557" y="325"/>
                  </a:cubicBezTo>
                  <a:cubicBezTo>
                    <a:pt x="544" y="311"/>
                    <a:pt x="544" y="311"/>
                    <a:pt x="544" y="311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4" y="228"/>
                    <a:pt x="541" y="220"/>
                    <a:pt x="526" y="216"/>
                  </a:cubicBezTo>
                  <a:cubicBezTo>
                    <a:pt x="526" y="205"/>
                    <a:pt x="526" y="205"/>
                    <a:pt x="526" y="205"/>
                  </a:cubicBezTo>
                  <a:cubicBezTo>
                    <a:pt x="526" y="205"/>
                    <a:pt x="536" y="205"/>
                    <a:pt x="536" y="196"/>
                  </a:cubicBezTo>
                  <a:cubicBezTo>
                    <a:pt x="536" y="187"/>
                    <a:pt x="535" y="178"/>
                    <a:pt x="535" y="178"/>
                  </a:cubicBezTo>
                  <a:cubicBezTo>
                    <a:pt x="535" y="178"/>
                    <a:pt x="524" y="170"/>
                    <a:pt x="510" y="166"/>
                  </a:cubicBezTo>
                  <a:cubicBezTo>
                    <a:pt x="511" y="101"/>
                    <a:pt x="511" y="101"/>
                    <a:pt x="511" y="101"/>
                  </a:cubicBezTo>
                  <a:cubicBezTo>
                    <a:pt x="511" y="101"/>
                    <a:pt x="514" y="98"/>
                    <a:pt x="517" y="94"/>
                  </a:cubicBezTo>
                  <a:cubicBezTo>
                    <a:pt x="529" y="94"/>
                    <a:pt x="529" y="94"/>
                    <a:pt x="529" y="94"/>
                  </a:cubicBezTo>
                  <a:cubicBezTo>
                    <a:pt x="529" y="94"/>
                    <a:pt x="532" y="92"/>
                    <a:pt x="533" y="88"/>
                  </a:cubicBezTo>
                  <a:cubicBezTo>
                    <a:pt x="649" y="97"/>
                    <a:pt x="649" y="97"/>
                    <a:pt x="649" y="97"/>
                  </a:cubicBezTo>
                  <a:cubicBezTo>
                    <a:pt x="649" y="97"/>
                    <a:pt x="660" y="99"/>
                    <a:pt x="664" y="86"/>
                  </a:cubicBezTo>
                  <a:cubicBezTo>
                    <a:pt x="668" y="74"/>
                    <a:pt x="670" y="39"/>
                    <a:pt x="661" y="14"/>
                  </a:cubicBezTo>
                  <a:cubicBezTo>
                    <a:pt x="661" y="14"/>
                    <a:pt x="660" y="5"/>
                    <a:pt x="642" y="8"/>
                  </a:cubicBezTo>
                  <a:cubicBezTo>
                    <a:pt x="625" y="10"/>
                    <a:pt x="531" y="24"/>
                    <a:pt x="531" y="24"/>
                  </a:cubicBezTo>
                  <a:cubicBezTo>
                    <a:pt x="531" y="24"/>
                    <a:pt x="530" y="19"/>
                    <a:pt x="525" y="19"/>
                  </a:cubicBezTo>
                  <a:cubicBezTo>
                    <a:pt x="519" y="19"/>
                    <a:pt x="514" y="19"/>
                    <a:pt x="514" y="19"/>
                  </a:cubicBezTo>
                  <a:cubicBezTo>
                    <a:pt x="514" y="19"/>
                    <a:pt x="502" y="2"/>
                    <a:pt x="471" y="1"/>
                  </a:cubicBezTo>
                  <a:cubicBezTo>
                    <a:pt x="439" y="0"/>
                    <a:pt x="430" y="21"/>
                    <a:pt x="430" y="21"/>
                  </a:cubicBezTo>
                  <a:cubicBezTo>
                    <a:pt x="415" y="22"/>
                    <a:pt x="415" y="22"/>
                    <a:pt x="415" y="22"/>
                  </a:cubicBezTo>
                  <a:cubicBezTo>
                    <a:pt x="415" y="22"/>
                    <a:pt x="412" y="25"/>
                    <a:pt x="412" y="28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3" y="19"/>
                    <a:pt x="281" y="17"/>
                    <a:pt x="278" y="29"/>
                  </a:cubicBezTo>
                  <a:cubicBezTo>
                    <a:pt x="275" y="41"/>
                    <a:pt x="274" y="77"/>
                    <a:pt x="279" y="96"/>
                  </a:cubicBezTo>
                  <a:cubicBezTo>
                    <a:pt x="284" y="116"/>
                    <a:pt x="301" y="110"/>
                    <a:pt x="310" y="108"/>
                  </a:cubicBezTo>
                  <a:cubicBezTo>
                    <a:pt x="320" y="105"/>
                    <a:pt x="414" y="92"/>
                    <a:pt x="414" y="92"/>
                  </a:cubicBezTo>
                  <a:cubicBezTo>
                    <a:pt x="414" y="92"/>
                    <a:pt x="413" y="98"/>
                    <a:pt x="419" y="98"/>
                  </a:cubicBezTo>
                  <a:cubicBezTo>
                    <a:pt x="426" y="98"/>
                    <a:pt x="431" y="98"/>
                    <a:pt x="431" y="98"/>
                  </a:cubicBezTo>
                  <a:cubicBezTo>
                    <a:pt x="431" y="98"/>
                    <a:pt x="433" y="103"/>
                    <a:pt x="435" y="103"/>
                  </a:cubicBezTo>
                  <a:cubicBezTo>
                    <a:pt x="435" y="169"/>
                    <a:pt x="435" y="169"/>
                    <a:pt x="435" y="169"/>
                  </a:cubicBezTo>
                  <a:cubicBezTo>
                    <a:pt x="435" y="169"/>
                    <a:pt x="412" y="169"/>
                    <a:pt x="411" y="179"/>
                  </a:cubicBezTo>
                  <a:cubicBezTo>
                    <a:pt x="411" y="189"/>
                    <a:pt x="411" y="196"/>
                    <a:pt x="411" y="196"/>
                  </a:cubicBezTo>
                  <a:cubicBezTo>
                    <a:pt x="411" y="196"/>
                    <a:pt x="409" y="200"/>
                    <a:pt x="415" y="202"/>
                  </a:cubicBezTo>
                  <a:cubicBezTo>
                    <a:pt x="420" y="204"/>
                    <a:pt x="421" y="205"/>
                    <a:pt x="421" y="205"/>
                  </a:cubicBezTo>
                  <a:cubicBezTo>
                    <a:pt x="421" y="219"/>
                    <a:pt x="421" y="219"/>
                    <a:pt x="421" y="219"/>
                  </a:cubicBezTo>
                  <a:cubicBezTo>
                    <a:pt x="421" y="219"/>
                    <a:pt x="402" y="221"/>
                    <a:pt x="402" y="234"/>
                  </a:cubicBezTo>
                  <a:cubicBezTo>
                    <a:pt x="402" y="247"/>
                    <a:pt x="402" y="317"/>
                    <a:pt x="402" y="317"/>
                  </a:cubicBezTo>
                  <a:cubicBezTo>
                    <a:pt x="395" y="320"/>
                    <a:pt x="395" y="320"/>
                    <a:pt x="395" y="320"/>
                  </a:cubicBezTo>
                  <a:cubicBezTo>
                    <a:pt x="392" y="324"/>
                    <a:pt x="392" y="324"/>
                    <a:pt x="392" y="324"/>
                  </a:cubicBezTo>
                  <a:cubicBezTo>
                    <a:pt x="391" y="340"/>
                    <a:pt x="391" y="340"/>
                    <a:pt x="391" y="340"/>
                  </a:cubicBezTo>
                  <a:cubicBezTo>
                    <a:pt x="391" y="340"/>
                    <a:pt x="335" y="347"/>
                    <a:pt x="335" y="364"/>
                  </a:cubicBezTo>
                  <a:cubicBezTo>
                    <a:pt x="335" y="382"/>
                    <a:pt x="335" y="395"/>
                    <a:pt x="335" y="395"/>
                  </a:cubicBezTo>
                  <a:cubicBezTo>
                    <a:pt x="335" y="395"/>
                    <a:pt x="334" y="402"/>
                    <a:pt x="345" y="407"/>
                  </a:cubicBezTo>
                  <a:cubicBezTo>
                    <a:pt x="346" y="468"/>
                    <a:pt x="346" y="468"/>
                    <a:pt x="346" y="468"/>
                  </a:cubicBezTo>
                  <a:cubicBezTo>
                    <a:pt x="346" y="468"/>
                    <a:pt x="347" y="491"/>
                    <a:pt x="336" y="499"/>
                  </a:cubicBezTo>
                  <a:cubicBezTo>
                    <a:pt x="324" y="508"/>
                    <a:pt x="306" y="515"/>
                    <a:pt x="288" y="515"/>
                  </a:cubicBezTo>
                  <a:cubicBezTo>
                    <a:pt x="270" y="515"/>
                    <a:pt x="73" y="517"/>
                    <a:pt x="73" y="517"/>
                  </a:cubicBezTo>
                  <a:cubicBezTo>
                    <a:pt x="73" y="517"/>
                    <a:pt x="51" y="515"/>
                    <a:pt x="46" y="503"/>
                  </a:cubicBezTo>
                  <a:cubicBezTo>
                    <a:pt x="42" y="491"/>
                    <a:pt x="33" y="483"/>
                    <a:pt x="33" y="483"/>
                  </a:cubicBezTo>
                  <a:cubicBezTo>
                    <a:pt x="10" y="480"/>
                    <a:pt x="10" y="480"/>
                    <a:pt x="10" y="4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98" name="Freeform 97"/>
            <p:cNvSpPr/>
            <p:nvPr/>
          </p:nvSpPr>
          <p:spPr bwMode="auto">
            <a:xfrm>
              <a:off x="538163" y="1824038"/>
              <a:ext cx="42863" cy="98425"/>
            </a:xfrm>
            <a:custGeom>
              <a:avLst/>
              <a:gdLst>
                <a:gd name="T0" fmla="*/ 4 w 27"/>
                <a:gd name="T1" fmla="*/ 0 h 61"/>
                <a:gd name="T2" fmla="*/ 19 w 27"/>
                <a:gd name="T3" fmla="*/ 2 h 61"/>
                <a:gd name="T4" fmla="*/ 27 w 27"/>
                <a:gd name="T5" fmla="*/ 14 h 61"/>
                <a:gd name="T6" fmla="*/ 27 w 27"/>
                <a:gd name="T7" fmla="*/ 61 h 61"/>
                <a:gd name="T8" fmla="*/ 13 w 27"/>
                <a:gd name="T9" fmla="*/ 21 h 61"/>
                <a:gd name="T10" fmla="*/ 4 w 27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1">
                  <a:moveTo>
                    <a:pt x="4" y="0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27" y="3"/>
                    <a:pt x="27" y="14"/>
                  </a:cubicBezTo>
                  <a:cubicBezTo>
                    <a:pt x="26" y="25"/>
                    <a:pt x="27" y="61"/>
                    <a:pt x="27" y="61"/>
                  </a:cubicBezTo>
                  <a:cubicBezTo>
                    <a:pt x="27" y="61"/>
                    <a:pt x="26" y="27"/>
                    <a:pt x="13" y="21"/>
                  </a:cubicBezTo>
                  <a:cubicBezTo>
                    <a:pt x="0" y="15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99" name="Freeform 98"/>
            <p:cNvSpPr/>
            <p:nvPr/>
          </p:nvSpPr>
          <p:spPr bwMode="auto">
            <a:xfrm>
              <a:off x="533400" y="1893888"/>
              <a:ext cx="52388" cy="173038"/>
            </a:xfrm>
            <a:custGeom>
              <a:avLst/>
              <a:gdLst>
                <a:gd name="T0" fmla="*/ 28 w 32"/>
                <a:gd name="T1" fmla="*/ 9 h 107"/>
                <a:gd name="T2" fmla="*/ 25 w 32"/>
                <a:gd name="T3" fmla="*/ 87 h 107"/>
                <a:gd name="T4" fmla="*/ 1 w 32"/>
                <a:gd name="T5" fmla="*/ 42 h 107"/>
                <a:gd name="T6" fmla="*/ 28 w 32"/>
                <a:gd name="T7" fmla="*/ 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07">
                  <a:moveTo>
                    <a:pt x="28" y="9"/>
                  </a:moveTo>
                  <a:cubicBezTo>
                    <a:pt x="28" y="9"/>
                    <a:pt x="32" y="66"/>
                    <a:pt x="25" y="87"/>
                  </a:cubicBezTo>
                  <a:cubicBezTo>
                    <a:pt x="18" y="107"/>
                    <a:pt x="0" y="84"/>
                    <a:pt x="1" y="42"/>
                  </a:cubicBezTo>
                  <a:cubicBezTo>
                    <a:pt x="1" y="0"/>
                    <a:pt x="27" y="27"/>
                    <a:pt x="2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0" name="Freeform 99"/>
            <p:cNvSpPr/>
            <p:nvPr/>
          </p:nvSpPr>
          <p:spPr bwMode="auto">
            <a:xfrm>
              <a:off x="598488" y="1876425"/>
              <a:ext cx="469900" cy="179388"/>
            </a:xfrm>
            <a:custGeom>
              <a:avLst/>
              <a:gdLst>
                <a:gd name="T0" fmla="*/ 259 w 292"/>
                <a:gd name="T1" fmla="*/ 0 h 111"/>
                <a:gd name="T2" fmla="*/ 257 w 292"/>
                <a:gd name="T3" fmla="*/ 0 h 111"/>
                <a:gd name="T4" fmla="*/ 26 w 292"/>
                <a:gd name="T5" fmla="*/ 3 h 111"/>
                <a:gd name="T6" fmla="*/ 14 w 292"/>
                <a:gd name="T7" fmla="*/ 1 h 111"/>
                <a:gd name="T8" fmla="*/ 3 w 292"/>
                <a:gd name="T9" fmla="*/ 6 h 111"/>
                <a:gd name="T10" fmla="*/ 11 w 292"/>
                <a:gd name="T11" fmla="*/ 111 h 111"/>
                <a:gd name="T12" fmla="*/ 12 w 292"/>
                <a:gd name="T13" fmla="*/ 111 h 111"/>
                <a:gd name="T14" fmla="*/ 26 w 292"/>
                <a:gd name="T15" fmla="*/ 97 h 111"/>
                <a:gd name="T16" fmla="*/ 52 w 292"/>
                <a:gd name="T17" fmla="*/ 84 h 111"/>
                <a:gd name="T18" fmla="*/ 57 w 292"/>
                <a:gd name="T19" fmla="*/ 85 h 111"/>
                <a:gd name="T20" fmla="*/ 156 w 292"/>
                <a:gd name="T21" fmla="*/ 93 h 111"/>
                <a:gd name="T22" fmla="*/ 183 w 292"/>
                <a:gd name="T23" fmla="*/ 92 h 111"/>
                <a:gd name="T24" fmla="*/ 274 w 292"/>
                <a:gd name="T25" fmla="*/ 74 h 111"/>
                <a:gd name="T26" fmla="*/ 256 w 292"/>
                <a:gd name="T27" fmla="*/ 41 h 111"/>
                <a:gd name="T28" fmla="*/ 255 w 292"/>
                <a:gd name="T29" fmla="*/ 41 h 111"/>
                <a:gd name="T30" fmla="*/ 254 w 292"/>
                <a:gd name="T31" fmla="*/ 41 h 111"/>
                <a:gd name="T32" fmla="*/ 231 w 292"/>
                <a:gd name="T33" fmla="*/ 38 h 111"/>
                <a:gd name="T34" fmla="*/ 203 w 292"/>
                <a:gd name="T35" fmla="*/ 35 h 111"/>
                <a:gd name="T36" fmla="*/ 167 w 292"/>
                <a:gd name="T37" fmla="*/ 39 h 111"/>
                <a:gd name="T38" fmla="*/ 116 w 292"/>
                <a:gd name="T39" fmla="*/ 44 h 111"/>
                <a:gd name="T40" fmla="*/ 65 w 292"/>
                <a:gd name="T41" fmla="*/ 40 h 111"/>
                <a:gd name="T42" fmla="*/ 55 w 292"/>
                <a:gd name="T43" fmla="*/ 24 h 111"/>
                <a:gd name="T44" fmla="*/ 57 w 292"/>
                <a:gd name="T45" fmla="*/ 24 h 111"/>
                <a:gd name="T46" fmla="*/ 108 w 292"/>
                <a:gd name="T47" fmla="*/ 30 h 111"/>
                <a:gd name="T48" fmla="*/ 146 w 292"/>
                <a:gd name="T49" fmla="*/ 27 h 111"/>
                <a:gd name="T50" fmla="*/ 182 w 292"/>
                <a:gd name="T51" fmla="*/ 24 h 111"/>
                <a:gd name="T52" fmla="*/ 217 w 292"/>
                <a:gd name="T53" fmla="*/ 26 h 111"/>
                <a:gd name="T54" fmla="*/ 245 w 292"/>
                <a:gd name="T55" fmla="*/ 27 h 111"/>
                <a:gd name="T56" fmla="*/ 262 w 292"/>
                <a:gd name="T57" fmla="*/ 25 h 111"/>
                <a:gd name="T58" fmla="*/ 259 w 292"/>
                <a:gd name="T5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2" h="111">
                  <a:moveTo>
                    <a:pt x="259" y="0"/>
                  </a:moveTo>
                  <a:cubicBezTo>
                    <a:pt x="258" y="0"/>
                    <a:pt x="257" y="0"/>
                    <a:pt x="257" y="0"/>
                  </a:cubicBezTo>
                  <a:cubicBezTo>
                    <a:pt x="220" y="1"/>
                    <a:pt x="26" y="3"/>
                    <a:pt x="26" y="3"/>
                  </a:cubicBezTo>
                  <a:cubicBezTo>
                    <a:pt x="26" y="3"/>
                    <a:pt x="20" y="1"/>
                    <a:pt x="14" y="1"/>
                  </a:cubicBezTo>
                  <a:cubicBezTo>
                    <a:pt x="9" y="1"/>
                    <a:pt x="4" y="2"/>
                    <a:pt x="3" y="6"/>
                  </a:cubicBezTo>
                  <a:cubicBezTo>
                    <a:pt x="1" y="14"/>
                    <a:pt x="0" y="110"/>
                    <a:pt x="11" y="111"/>
                  </a:cubicBezTo>
                  <a:cubicBezTo>
                    <a:pt x="11" y="111"/>
                    <a:pt x="11" y="111"/>
                    <a:pt x="12" y="111"/>
                  </a:cubicBezTo>
                  <a:cubicBezTo>
                    <a:pt x="17" y="111"/>
                    <a:pt x="20" y="104"/>
                    <a:pt x="26" y="97"/>
                  </a:cubicBezTo>
                  <a:cubicBezTo>
                    <a:pt x="31" y="91"/>
                    <a:pt x="39" y="84"/>
                    <a:pt x="52" y="84"/>
                  </a:cubicBezTo>
                  <a:cubicBezTo>
                    <a:pt x="53" y="84"/>
                    <a:pt x="55" y="84"/>
                    <a:pt x="57" y="85"/>
                  </a:cubicBezTo>
                  <a:cubicBezTo>
                    <a:pt x="81" y="87"/>
                    <a:pt x="118" y="93"/>
                    <a:pt x="156" y="93"/>
                  </a:cubicBezTo>
                  <a:cubicBezTo>
                    <a:pt x="165" y="93"/>
                    <a:pt x="174" y="92"/>
                    <a:pt x="183" y="92"/>
                  </a:cubicBezTo>
                  <a:cubicBezTo>
                    <a:pt x="230" y="88"/>
                    <a:pt x="271" y="92"/>
                    <a:pt x="274" y="74"/>
                  </a:cubicBezTo>
                  <a:cubicBezTo>
                    <a:pt x="277" y="56"/>
                    <a:pt x="278" y="41"/>
                    <a:pt x="256" y="41"/>
                  </a:cubicBezTo>
                  <a:cubicBezTo>
                    <a:pt x="256" y="41"/>
                    <a:pt x="255" y="41"/>
                    <a:pt x="255" y="41"/>
                  </a:cubicBezTo>
                  <a:cubicBezTo>
                    <a:pt x="255" y="41"/>
                    <a:pt x="254" y="41"/>
                    <a:pt x="254" y="41"/>
                  </a:cubicBezTo>
                  <a:cubicBezTo>
                    <a:pt x="246" y="41"/>
                    <a:pt x="239" y="39"/>
                    <a:pt x="231" y="38"/>
                  </a:cubicBezTo>
                  <a:cubicBezTo>
                    <a:pt x="223" y="37"/>
                    <a:pt x="214" y="35"/>
                    <a:pt x="203" y="35"/>
                  </a:cubicBezTo>
                  <a:cubicBezTo>
                    <a:pt x="193" y="35"/>
                    <a:pt x="181" y="36"/>
                    <a:pt x="167" y="39"/>
                  </a:cubicBezTo>
                  <a:cubicBezTo>
                    <a:pt x="148" y="43"/>
                    <a:pt x="131" y="44"/>
                    <a:pt x="116" y="44"/>
                  </a:cubicBezTo>
                  <a:cubicBezTo>
                    <a:pt x="94" y="44"/>
                    <a:pt x="77" y="41"/>
                    <a:pt x="65" y="40"/>
                  </a:cubicBezTo>
                  <a:cubicBezTo>
                    <a:pt x="45" y="37"/>
                    <a:pt x="43" y="24"/>
                    <a:pt x="55" y="24"/>
                  </a:cubicBezTo>
                  <a:cubicBezTo>
                    <a:pt x="56" y="24"/>
                    <a:pt x="56" y="24"/>
                    <a:pt x="57" y="24"/>
                  </a:cubicBezTo>
                  <a:cubicBezTo>
                    <a:pt x="67" y="25"/>
                    <a:pt x="83" y="30"/>
                    <a:pt x="108" y="30"/>
                  </a:cubicBezTo>
                  <a:cubicBezTo>
                    <a:pt x="119" y="30"/>
                    <a:pt x="131" y="29"/>
                    <a:pt x="146" y="27"/>
                  </a:cubicBezTo>
                  <a:cubicBezTo>
                    <a:pt x="158" y="25"/>
                    <a:pt x="170" y="24"/>
                    <a:pt x="182" y="24"/>
                  </a:cubicBezTo>
                  <a:cubicBezTo>
                    <a:pt x="194" y="24"/>
                    <a:pt x="206" y="25"/>
                    <a:pt x="217" y="26"/>
                  </a:cubicBezTo>
                  <a:cubicBezTo>
                    <a:pt x="228" y="26"/>
                    <a:pt x="238" y="27"/>
                    <a:pt x="245" y="27"/>
                  </a:cubicBezTo>
                  <a:cubicBezTo>
                    <a:pt x="252" y="27"/>
                    <a:pt x="258" y="27"/>
                    <a:pt x="262" y="25"/>
                  </a:cubicBezTo>
                  <a:cubicBezTo>
                    <a:pt x="277" y="18"/>
                    <a:pt x="292" y="0"/>
                    <a:pt x="2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1" name="Freeform 100"/>
            <p:cNvSpPr/>
            <p:nvPr/>
          </p:nvSpPr>
          <p:spPr bwMode="auto">
            <a:xfrm>
              <a:off x="1016000" y="1631950"/>
              <a:ext cx="220663" cy="312738"/>
            </a:xfrm>
            <a:custGeom>
              <a:avLst/>
              <a:gdLst>
                <a:gd name="T0" fmla="*/ 12 w 137"/>
                <a:gd name="T1" fmla="*/ 147 h 194"/>
                <a:gd name="T2" fmla="*/ 26 w 137"/>
                <a:gd name="T3" fmla="*/ 161 h 194"/>
                <a:gd name="T4" fmla="*/ 0 w 137"/>
                <a:gd name="T5" fmla="*/ 186 h 194"/>
                <a:gd name="T6" fmla="*/ 36 w 137"/>
                <a:gd name="T7" fmla="*/ 184 h 194"/>
                <a:gd name="T8" fmla="*/ 81 w 137"/>
                <a:gd name="T9" fmla="*/ 172 h 194"/>
                <a:gd name="T10" fmla="*/ 125 w 137"/>
                <a:gd name="T11" fmla="*/ 121 h 194"/>
                <a:gd name="T12" fmla="*/ 84 w 137"/>
                <a:gd name="T13" fmla="*/ 74 h 194"/>
                <a:gd name="T14" fmla="*/ 61 w 137"/>
                <a:gd name="T15" fmla="*/ 59 h 194"/>
                <a:gd name="T16" fmla="*/ 50 w 137"/>
                <a:gd name="T17" fmla="*/ 49 h 194"/>
                <a:gd name="T18" fmla="*/ 123 w 137"/>
                <a:gd name="T19" fmla="*/ 61 h 194"/>
                <a:gd name="T20" fmla="*/ 95 w 137"/>
                <a:gd name="T21" fmla="*/ 51 h 194"/>
                <a:gd name="T22" fmla="*/ 114 w 137"/>
                <a:gd name="T23" fmla="*/ 32 h 194"/>
                <a:gd name="T24" fmla="*/ 112 w 137"/>
                <a:gd name="T25" fmla="*/ 30 h 194"/>
                <a:gd name="T26" fmla="*/ 30 w 137"/>
                <a:gd name="T27" fmla="*/ 0 h 194"/>
                <a:gd name="T28" fmla="*/ 30 w 137"/>
                <a:gd name="T29" fmla="*/ 31 h 194"/>
                <a:gd name="T30" fmla="*/ 40 w 137"/>
                <a:gd name="T31" fmla="*/ 43 h 194"/>
                <a:gd name="T32" fmla="*/ 41 w 137"/>
                <a:gd name="T33" fmla="*/ 108 h 194"/>
                <a:gd name="T34" fmla="*/ 12 w 137"/>
                <a:gd name="T35" fmla="*/ 14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194">
                  <a:moveTo>
                    <a:pt x="12" y="147"/>
                  </a:moveTo>
                  <a:cubicBezTo>
                    <a:pt x="12" y="147"/>
                    <a:pt x="35" y="148"/>
                    <a:pt x="26" y="161"/>
                  </a:cubicBezTo>
                  <a:cubicBezTo>
                    <a:pt x="16" y="174"/>
                    <a:pt x="0" y="186"/>
                    <a:pt x="0" y="186"/>
                  </a:cubicBezTo>
                  <a:cubicBezTo>
                    <a:pt x="0" y="186"/>
                    <a:pt x="13" y="194"/>
                    <a:pt x="36" y="184"/>
                  </a:cubicBezTo>
                  <a:cubicBezTo>
                    <a:pt x="59" y="173"/>
                    <a:pt x="50" y="175"/>
                    <a:pt x="81" y="172"/>
                  </a:cubicBezTo>
                  <a:cubicBezTo>
                    <a:pt x="111" y="170"/>
                    <a:pt x="137" y="148"/>
                    <a:pt x="125" y="121"/>
                  </a:cubicBezTo>
                  <a:cubicBezTo>
                    <a:pt x="112" y="93"/>
                    <a:pt x="92" y="99"/>
                    <a:pt x="84" y="74"/>
                  </a:cubicBezTo>
                  <a:cubicBezTo>
                    <a:pt x="75" y="50"/>
                    <a:pt x="74" y="63"/>
                    <a:pt x="61" y="59"/>
                  </a:cubicBezTo>
                  <a:cubicBezTo>
                    <a:pt x="48" y="55"/>
                    <a:pt x="43" y="46"/>
                    <a:pt x="50" y="49"/>
                  </a:cubicBezTo>
                  <a:cubicBezTo>
                    <a:pt x="57" y="51"/>
                    <a:pt x="77" y="61"/>
                    <a:pt x="123" y="61"/>
                  </a:cubicBezTo>
                  <a:cubicBezTo>
                    <a:pt x="123" y="61"/>
                    <a:pt x="95" y="58"/>
                    <a:pt x="95" y="51"/>
                  </a:cubicBezTo>
                  <a:cubicBezTo>
                    <a:pt x="95" y="45"/>
                    <a:pt x="95" y="33"/>
                    <a:pt x="114" y="32"/>
                  </a:cubicBezTo>
                  <a:cubicBezTo>
                    <a:pt x="114" y="32"/>
                    <a:pt x="116" y="30"/>
                    <a:pt x="112" y="30"/>
                  </a:cubicBezTo>
                  <a:cubicBezTo>
                    <a:pt x="108" y="30"/>
                    <a:pt x="38" y="26"/>
                    <a:pt x="30" y="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29" y="39"/>
                    <a:pt x="40" y="43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5" y="137"/>
                    <a:pt x="12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2" name="Freeform 101"/>
            <p:cNvSpPr/>
            <p:nvPr/>
          </p:nvSpPr>
          <p:spPr bwMode="auto">
            <a:xfrm>
              <a:off x="1057275" y="1550988"/>
              <a:ext cx="460375" cy="134938"/>
            </a:xfrm>
            <a:custGeom>
              <a:avLst/>
              <a:gdLst>
                <a:gd name="T0" fmla="*/ 60 w 286"/>
                <a:gd name="T1" fmla="*/ 26 h 83"/>
                <a:gd name="T2" fmla="*/ 4 w 286"/>
                <a:gd name="T3" fmla="*/ 50 h 83"/>
                <a:gd name="T4" fmla="*/ 144 w 286"/>
                <a:gd name="T5" fmla="*/ 82 h 83"/>
                <a:gd name="T6" fmla="*/ 277 w 286"/>
                <a:gd name="T7" fmla="*/ 45 h 83"/>
                <a:gd name="T8" fmla="*/ 228 w 286"/>
                <a:gd name="T9" fmla="*/ 25 h 83"/>
                <a:gd name="T10" fmla="*/ 226 w 286"/>
                <a:gd name="T11" fmla="*/ 11 h 83"/>
                <a:gd name="T12" fmla="*/ 215 w 286"/>
                <a:gd name="T13" fmla="*/ 0 h 83"/>
                <a:gd name="T14" fmla="*/ 153 w 286"/>
                <a:gd name="T15" fmla="*/ 16 h 83"/>
                <a:gd name="T16" fmla="*/ 71 w 286"/>
                <a:gd name="T17" fmla="*/ 2 h 83"/>
                <a:gd name="T18" fmla="*/ 64 w 286"/>
                <a:gd name="T19" fmla="*/ 6 h 83"/>
                <a:gd name="T20" fmla="*/ 61 w 286"/>
                <a:gd name="T21" fmla="*/ 10 h 83"/>
                <a:gd name="T22" fmla="*/ 60 w 286"/>
                <a:gd name="T23" fmla="*/ 2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6" h="83">
                  <a:moveTo>
                    <a:pt x="60" y="26"/>
                  </a:moveTo>
                  <a:cubicBezTo>
                    <a:pt x="60" y="26"/>
                    <a:pt x="7" y="32"/>
                    <a:pt x="4" y="50"/>
                  </a:cubicBezTo>
                  <a:cubicBezTo>
                    <a:pt x="4" y="50"/>
                    <a:pt x="0" y="83"/>
                    <a:pt x="144" y="82"/>
                  </a:cubicBezTo>
                  <a:cubicBezTo>
                    <a:pt x="276" y="82"/>
                    <a:pt x="286" y="56"/>
                    <a:pt x="277" y="45"/>
                  </a:cubicBezTo>
                  <a:cubicBezTo>
                    <a:pt x="277" y="45"/>
                    <a:pt x="264" y="26"/>
                    <a:pt x="228" y="25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0"/>
                    <a:pt x="206" y="15"/>
                    <a:pt x="153" y="16"/>
                  </a:cubicBezTo>
                  <a:cubicBezTo>
                    <a:pt x="101" y="16"/>
                    <a:pt x="71" y="2"/>
                    <a:pt x="71" y="2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1" y="10"/>
                    <a:pt x="61" y="10"/>
                    <a:pt x="61" y="10"/>
                  </a:cubicBezTo>
                  <a:lnTo>
                    <a:pt x="6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3" name="Freeform 102"/>
            <p:cNvSpPr/>
            <p:nvPr/>
          </p:nvSpPr>
          <p:spPr bwMode="auto">
            <a:xfrm>
              <a:off x="1150938" y="1593850"/>
              <a:ext cx="57150" cy="47625"/>
            </a:xfrm>
            <a:custGeom>
              <a:avLst/>
              <a:gdLst>
                <a:gd name="T0" fmla="*/ 2 w 36"/>
                <a:gd name="T1" fmla="*/ 0 h 30"/>
                <a:gd name="T2" fmla="*/ 0 w 36"/>
                <a:gd name="T3" fmla="*/ 30 h 30"/>
                <a:gd name="T4" fmla="*/ 5 w 36"/>
                <a:gd name="T5" fmla="*/ 14 h 30"/>
                <a:gd name="T6" fmla="*/ 24 w 36"/>
                <a:gd name="T7" fmla="*/ 20 h 30"/>
                <a:gd name="T8" fmla="*/ 19 w 36"/>
                <a:gd name="T9" fmla="*/ 13 h 30"/>
                <a:gd name="T10" fmla="*/ 5 w 36"/>
                <a:gd name="T11" fmla="*/ 10 h 30"/>
                <a:gd name="T12" fmla="*/ 3 w 36"/>
                <a:gd name="T13" fmla="*/ 5 h 30"/>
                <a:gd name="T14" fmla="*/ 26 w 36"/>
                <a:gd name="T15" fmla="*/ 11 h 30"/>
                <a:gd name="T16" fmla="*/ 36 w 36"/>
                <a:gd name="T17" fmla="*/ 7 h 30"/>
                <a:gd name="T18" fmla="*/ 2 w 36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0">
                  <a:moveTo>
                    <a:pt x="2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14"/>
                    <a:pt x="5" y="14"/>
                  </a:cubicBezTo>
                  <a:cubicBezTo>
                    <a:pt x="9" y="14"/>
                    <a:pt x="22" y="14"/>
                    <a:pt x="24" y="20"/>
                  </a:cubicBezTo>
                  <a:cubicBezTo>
                    <a:pt x="24" y="20"/>
                    <a:pt x="26" y="15"/>
                    <a:pt x="19" y="13"/>
                  </a:cubicBezTo>
                  <a:cubicBezTo>
                    <a:pt x="13" y="11"/>
                    <a:pt x="8" y="9"/>
                    <a:pt x="5" y="10"/>
                  </a:cubicBezTo>
                  <a:cubicBezTo>
                    <a:pt x="1" y="11"/>
                    <a:pt x="3" y="5"/>
                    <a:pt x="3" y="5"/>
                  </a:cubicBezTo>
                  <a:cubicBezTo>
                    <a:pt x="3" y="5"/>
                    <a:pt x="22" y="11"/>
                    <a:pt x="26" y="11"/>
                  </a:cubicBezTo>
                  <a:cubicBezTo>
                    <a:pt x="30" y="11"/>
                    <a:pt x="30" y="7"/>
                    <a:pt x="36" y="7"/>
                  </a:cubicBezTo>
                  <a:cubicBezTo>
                    <a:pt x="36" y="7"/>
                    <a:pt x="15" y="1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4" name="Freeform 103"/>
            <p:cNvSpPr/>
            <p:nvPr/>
          </p:nvSpPr>
          <p:spPr bwMode="auto">
            <a:xfrm>
              <a:off x="1190625" y="1603375"/>
              <a:ext cx="65088" cy="17463"/>
            </a:xfrm>
            <a:custGeom>
              <a:avLst/>
              <a:gdLst>
                <a:gd name="T0" fmla="*/ 2 w 40"/>
                <a:gd name="T1" fmla="*/ 11 h 11"/>
                <a:gd name="T2" fmla="*/ 40 w 40"/>
                <a:gd name="T3" fmla="*/ 0 h 11"/>
                <a:gd name="T4" fmla="*/ 2 w 40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1">
                  <a:moveTo>
                    <a:pt x="2" y="11"/>
                  </a:moveTo>
                  <a:cubicBezTo>
                    <a:pt x="2" y="11"/>
                    <a:pt x="0" y="3"/>
                    <a:pt x="40" y="0"/>
                  </a:cubicBezTo>
                  <a:cubicBezTo>
                    <a:pt x="40" y="0"/>
                    <a:pt x="11" y="4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5" name="Freeform 104"/>
            <p:cNvSpPr/>
            <p:nvPr/>
          </p:nvSpPr>
          <p:spPr bwMode="auto">
            <a:xfrm>
              <a:off x="1298575" y="1603375"/>
              <a:ext cx="112713" cy="42863"/>
            </a:xfrm>
            <a:custGeom>
              <a:avLst/>
              <a:gdLst>
                <a:gd name="T0" fmla="*/ 15 w 70"/>
                <a:gd name="T1" fmla="*/ 2 h 27"/>
                <a:gd name="T2" fmla="*/ 35 w 70"/>
                <a:gd name="T3" fmla="*/ 20 h 27"/>
                <a:gd name="T4" fmla="*/ 46 w 70"/>
                <a:gd name="T5" fmla="*/ 22 h 27"/>
                <a:gd name="T6" fmla="*/ 60 w 70"/>
                <a:gd name="T7" fmla="*/ 16 h 27"/>
                <a:gd name="T8" fmla="*/ 70 w 70"/>
                <a:gd name="T9" fmla="*/ 21 h 27"/>
                <a:gd name="T10" fmla="*/ 70 w 70"/>
                <a:gd name="T11" fmla="*/ 5 h 27"/>
                <a:gd name="T12" fmla="*/ 58 w 70"/>
                <a:gd name="T13" fmla="*/ 5 h 27"/>
                <a:gd name="T14" fmla="*/ 41 w 70"/>
                <a:gd name="T15" fmla="*/ 11 h 27"/>
                <a:gd name="T16" fmla="*/ 15 w 70"/>
                <a:gd name="T17" fmla="*/ 1 h 27"/>
                <a:gd name="T18" fmla="*/ 15 w 70"/>
                <a:gd name="T1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27">
                  <a:moveTo>
                    <a:pt x="15" y="2"/>
                  </a:moveTo>
                  <a:cubicBezTo>
                    <a:pt x="15" y="2"/>
                    <a:pt x="35" y="13"/>
                    <a:pt x="35" y="20"/>
                  </a:cubicBezTo>
                  <a:cubicBezTo>
                    <a:pt x="35" y="27"/>
                    <a:pt x="43" y="26"/>
                    <a:pt x="46" y="22"/>
                  </a:cubicBezTo>
                  <a:cubicBezTo>
                    <a:pt x="49" y="18"/>
                    <a:pt x="55" y="15"/>
                    <a:pt x="60" y="16"/>
                  </a:cubicBezTo>
                  <a:cubicBezTo>
                    <a:pt x="65" y="16"/>
                    <a:pt x="70" y="21"/>
                    <a:pt x="70" y="21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0" y="5"/>
                    <a:pt x="67" y="3"/>
                    <a:pt x="58" y="5"/>
                  </a:cubicBezTo>
                  <a:cubicBezTo>
                    <a:pt x="48" y="8"/>
                    <a:pt x="45" y="14"/>
                    <a:pt x="41" y="11"/>
                  </a:cubicBezTo>
                  <a:cubicBezTo>
                    <a:pt x="37" y="8"/>
                    <a:pt x="29" y="2"/>
                    <a:pt x="15" y="1"/>
                  </a:cubicBezTo>
                  <a:cubicBezTo>
                    <a:pt x="0" y="0"/>
                    <a:pt x="15" y="2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6" name="Freeform 105"/>
            <p:cNvSpPr/>
            <p:nvPr/>
          </p:nvSpPr>
          <p:spPr bwMode="auto">
            <a:xfrm>
              <a:off x="1306513" y="1571625"/>
              <a:ext cx="115888" cy="38100"/>
            </a:xfrm>
            <a:custGeom>
              <a:avLst/>
              <a:gdLst>
                <a:gd name="T0" fmla="*/ 0 w 72"/>
                <a:gd name="T1" fmla="*/ 16 h 24"/>
                <a:gd name="T2" fmla="*/ 32 w 72"/>
                <a:gd name="T3" fmla="*/ 22 h 24"/>
                <a:gd name="T4" fmla="*/ 50 w 72"/>
                <a:gd name="T5" fmla="*/ 21 h 24"/>
                <a:gd name="T6" fmla="*/ 65 w 72"/>
                <a:gd name="T7" fmla="*/ 14 h 24"/>
                <a:gd name="T8" fmla="*/ 52 w 72"/>
                <a:gd name="T9" fmla="*/ 5 h 24"/>
                <a:gd name="T10" fmla="*/ 0 w 72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4">
                  <a:moveTo>
                    <a:pt x="0" y="16"/>
                  </a:moveTo>
                  <a:cubicBezTo>
                    <a:pt x="0" y="16"/>
                    <a:pt x="25" y="20"/>
                    <a:pt x="32" y="22"/>
                  </a:cubicBezTo>
                  <a:cubicBezTo>
                    <a:pt x="39" y="24"/>
                    <a:pt x="41" y="23"/>
                    <a:pt x="50" y="21"/>
                  </a:cubicBezTo>
                  <a:cubicBezTo>
                    <a:pt x="59" y="18"/>
                    <a:pt x="64" y="18"/>
                    <a:pt x="65" y="14"/>
                  </a:cubicBezTo>
                  <a:cubicBezTo>
                    <a:pt x="67" y="9"/>
                    <a:pt x="72" y="0"/>
                    <a:pt x="52" y="5"/>
                  </a:cubicBezTo>
                  <a:cubicBezTo>
                    <a:pt x="31" y="10"/>
                    <a:pt x="16" y="1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7" name="Freeform 106"/>
            <p:cNvSpPr/>
            <p:nvPr/>
          </p:nvSpPr>
          <p:spPr bwMode="auto">
            <a:xfrm>
              <a:off x="1155700" y="1649413"/>
              <a:ext cx="279400" cy="46038"/>
            </a:xfrm>
            <a:custGeom>
              <a:avLst/>
              <a:gdLst>
                <a:gd name="T0" fmla="*/ 0 w 173"/>
                <a:gd name="T1" fmla="*/ 10 h 28"/>
                <a:gd name="T2" fmla="*/ 158 w 173"/>
                <a:gd name="T3" fmla="*/ 12 h 28"/>
                <a:gd name="T4" fmla="*/ 173 w 173"/>
                <a:gd name="T5" fmla="*/ 0 h 28"/>
                <a:gd name="T6" fmla="*/ 83 w 173"/>
                <a:gd name="T7" fmla="*/ 8 h 28"/>
                <a:gd name="T8" fmla="*/ 0 w 173"/>
                <a:gd name="T9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8">
                  <a:moveTo>
                    <a:pt x="0" y="10"/>
                  </a:moveTo>
                  <a:cubicBezTo>
                    <a:pt x="0" y="10"/>
                    <a:pt x="72" y="28"/>
                    <a:pt x="158" y="12"/>
                  </a:cubicBezTo>
                  <a:cubicBezTo>
                    <a:pt x="158" y="12"/>
                    <a:pt x="154" y="6"/>
                    <a:pt x="173" y="0"/>
                  </a:cubicBezTo>
                  <a:cubicBezTo>
                    <a:pt x="173" y="0"/>
                    <a:pt x="146" y="9"/>
                    <a:pt x="83" y="8"/>
                  </a:cubicBezTo>
                  <a:cubicBezTo>
                    <a:pt x="21" y="8"/>
                    <a:pt x="64" y="14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8" name="Freeform 107"/>
            <p:cNvSpPr/>
            <p:nvPr/>
          </p:nvSpPr>
          <p:spPr bwMode="auto">
            <a:xfrm>
              <a:off x="1295400" y="1633538"/>
              <a:ext cx="233363" cy="104775"/>
            </a:xfrm>
            <a:custGeom>
              <a:avLst/>
              <a:gdLst>
                <a:gd name="T0" fmla="*/ 0 w 145"/>
                <a:gd name="T1" fmla="*/ 62 h 65"/>
                <a:gd name="T2" fmla="*/ 103 w 145"/>
                <a:gd name="T3" fmla="*/ 49 h 65"/>
                <a:gd name="T4" fmla="*/ 83 w 145"/>
                <a:gd name="T5" fmla="*/ 48 h 65"/>
                <a:gd name="T6" fmla="*/ 10 w 145"/>
                <a:gd name="T7" fmla="*/ 39 h 65"/>
                <a:gd name="T8" fmla="*/ 23 w 145"/>
                <a:gd name="T9" fmla="*/ 31 h 65"/>
                <a:gd name="T10" fmla="*/ 131 w 145"/>
                <a:gd name="T11" fmla="*/ 0 h 65"/>
                <a:gd name="T12" fmla="*/ 118 w 145"/>
                <a:gd name="T13" fmla="*/ 45 h 65"/>
                <a:gd name="T14" fmla="*/ 0 w 145"/>
                <a:gd name="T15" fmla="*/ 6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5">
                  <a:moveTo>
                    <a:pt x="0" y="62"/>
                  </a:moveTo>
                  <a:cubicBezTo>
                    <a:pt x="0" y="62"/>
                    <a:pt x="65" y="61"/>
                    <a:pt x="103" y="49"/>
                  </a:cubicBezTo>
                  <a:cubicBezTo>
                    <a:pt x="103" y="49"/>
                    <a:pt x="123" y="47"/>
                    <a:pt x="83" y="48"/>
                  </a:cubicBezTo>
                  <a:cubicBezTo>
                    <a:pt x="43" y="48"/>
                    <a:pt x="11" y="55"/>
                    <a:pt x="10" y="39"/>
                  </a:cubicBezTo>
                  <a:cubicBezTo>
                    <a:pt x="10" y="39"/>
                    <a:pt x="6" y="31"/>
                    <a:pt x="23" y="31"/>
                  </a:cubicBezTo>
                  <a:cubicBezTo>
                    <a:pt x="40" y="31"/>
                    <a:pt x="129" y="29"/>
                    <a:pt x="131" y="0"/>
                  </a:cubicBezTo>
                  <a:cubicBezTo>
                    <a:pt x="131" y="0"/>
                    <a:pt x="145" y="35"/>
                    <a:pt x="118" y="45"/>
                  </a:cubicBezTo>
                  <a:cubicBezTo>
                    <a:pt x="118" y="45"/>
                    <a:pt x="76" y="65"/>
                    <a:pt x="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09" name="Freeform 108"/>
            <p:cNvSpPr>
              <a:spLocks noEditPoints="1"/>
            </p:cNvSpPr>
            <p:nvPr/>
          </p:nvSpPr>
          <p:spPr bwMode="auto">
            <a:xfrm>
              <a:off x="1563688" y="1870075"/>
              <a:ext cx="382588" cy="114300"/>
            </a:xfrm>
            <a:custGeom>
              <a:avLst/>
              <a:gdLst>
                <a:gd name="T0" fmla="*/ 163 w 238"/>
                <a:gd name="T1" fmla="*/ 24 h 71"/>
                <a:gd name="T2" fmla="*/ 238 w 238"/>
                <a:gd name="T3" fmla="*/ 71 h 71"/>
                <a:gd name="T4" fmla="*/ 238 w 238"/>
                <a:gd name="T5" fmla="*/ 71 h 71"/>
                <a:gd name="T6" fmla="*/ 238 w 238"/>
                <a:gd name="T7" fmla="*/ 71 h 71"/>
                <a:gd name="T8" fmla="*/ 163 w 238"/>
                <a:gd name="T9" fmla="*/ 24 h 71"/>
                <a:gd name="T10" fmla="*/ 80 w 238"/>
                <a:gd name="T11" fmla="*/ 8 h 71"/>
                <a:gd name="T12" fmla="*/ 91 w 238"/>
                <a:gd name="T13" fmla="*/ 8 h 71"/>
                <a:gd name="T14" fmla="*/ 109 w 238"/>
                <a:gd name="T15" fmla="*/ 10 h 71"/>
                <a:gd name="T16" fmla="*/ 80 w 238"/>
                <a:gd name="T17" fmla="*/ 8 h 71"/>
                <a:gd name="T18" fmla="*/ 0 w 238"/>
                <a:gd name="T19" fmla="*/ 0 h 71"/>
                <a:gd name="T20" fmla="*/ 10 w 238"/>
                <a:gd name="T21" fmla="*/ 2 h 71"/>
                <a:gd name="T22" fmla="*/ 0 w 238"/>
                <a:gd name="T2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" h="71">
                  <a:moveTo>
                    <a:pt x="163" y="24"/>
                  </a:moveTo>
                  <a:cubicBezTo>
                    <a:pt x="185" y="33"/>
                    <a:pt x="211" y="47"/>
                    <a:pt x="238" y="71"/>
                  </a:cubicBezTo>
                  <a:cubicBezTo>
                    <a:pt x="238" y="71"/>
                    <a:pt x="238" y="71"/>
                    <a:pt x="238" y="71"/>
                  </a:cubicBezTo>
                  <a:cubicBezTo>
                    <a:pt x="238" y="71"/>
                    <a:pt x="238" y="71"/>
                    <a:pt x="238" y="71"/>
                  </a:cubicBezTo>
                  <a:cubicBezTo>
                    <a:pt x="221" y="54"/>
                    <a:pt x="195" y="36"/>
                    <a:pt x="163" y="24"/>
                  </a:cubicBezTo>
                  <a:moveTo>
                    <a:pt x="80" y="8"/>
                  </a:moveTo>
                  <a:cubicBezTo>
                    <a:pt x="84" y="8"/>
                    <a:pt x="88" y="8"/>
                    <a:pt x="91" y="8"/>
                  </a:cubicBezTo>
                  <a:cubicBezTo>
                    <a:pt x="95" y="9"/>
                    <a:pt x="101" y="9"/>
                    <a:pt x="109" y="10"/>
                  </a:cubicBezTo>
                  <a:cubicBezTo>
                    <a:pt x="100" y="9"/>
                    <a:pt x="90" y="8"/>
                    <a:pt x="80" y="8"/>
                  </a:cubicBezTo>
                  <a:moveTo>
                    <a:pt x="0" y="0"/>
                  </a:moveTo>
                  <a:cubicBezTo>
                    <a:pt x="3" y="1"/>
                    <a:pt x="7" y="2"/>
                    <a:pt x="10" y="2"/>
                  </a:cubicBezTo>
                  <a:cubicBezTo>
                    <a:pt x="6" y="1"/>
                    <a:pt x="3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0" name="Freeform 109"/>
            <p:cNvSpPr/>
            <p:nvPr/>
          </p:nvSpPr>
          <p:spPr bwMode="auto">
            <a:xfrm>
              <a:off x="1439863" y="1830388"/>
              <a:ext cx="592138" cy="336550"/>
            </a:xfrm>
            <a:custGeom>
              <a:avLst/>
              <a:gdLst>
                <a:gd name="T0" fmla="*/ 36 w 368"/>
                <a:gd name="T1" fmla="*/ 0 h 209"/>
                <a:gd name="T2" fmla="*/ 25 w 368"/>
                <a:gd name="T3" fmla="*/ 20 h 209"/>
                <a:gd name="T4" fmla="*/ 16 w 368"/>
                <a:gd name="T5" fmla="*/ 88 h 209"/>
                <a:gd name="T6" fmla="*/ 41 w 368"/>
                <a:gd name="T7" fmla="*/ 136 h 209"/>
                <a:gd name="T8" fmla="*/ 53 w 368"/>
                <a:gd name="T9" fmla="*/ 135 h 209"/>
                <a:gd name="T10" fmla="*/ 157 w 368"/>
                <a:gd name="T11" fmla="*/ 125 h 209"/>
                <a:gd name="T12" fmla="*/ 262 w 368"/>
                <a:gd name="T13" fmla="*/ 150 h 209"/>
                <a:gd name="T14" fmla="*/ 327 w 368"/>
                <a:gd name="T15" fmla="*/ 209 h 209"/>
                <a:gd name="T16" fmla="*/ 330 w 368"/>
                <a:gd name="T17" fmla="*/ 204 h 209"/>
                <a:gd name="T18" fmla="*/ 311 w 368"/>
                <a:gd name="T19" fmla="*/ 146 h 209"/>
                <a:gd name="T20" fmla="*/ 314 w 368"/>
                <a:gd name="T21" fmla="*/ 145 h 209"/>
                <a:gd name="T22" fmla="*/ 363 w 368"/>
                <a:gd name="T23" fmla="*/ 207 h 209"/>
                <a:gd name="T24" fmla="*/ 364 w 368"/>
                <a:gd name="T25" fmla="*/ 207 h 209"/>
                <a:gd name="T26" fmla="*/ 361 w 368"/>
                <a:gd name="T27" fmla="*/ 180 h 209"/>
                <a:gd name="T28" fmla="*/ 352 w 368"/>
                <a:gd name="T29" fmla="*/ 150 h 209"/>
                <a:gd name="T30" fmla="*/ 315 w 368"/>
                <a:gd name="T31" fmla="*/ 96 h 209"/>
                <a:gd name="T32" fmla="*/ 315 w 368"/>
                <a:gd name="T33" fmla="*/ 96 h 209"/>
                <a:gd name="T34" fmla="*/ 240 w 368"/>
                <a:gd name="T35" fmla="*/ 49 h 209"/>
                <a:gd name="T36" fmla="*/ 186 w 368"/>
                <a:gd name="T37" fmla="*/ 35 h 209"/>
                <a:gd name="T38" fmla="*/ 168 w 368"/>
                <a:gd name="T39" fmla="*/ 33 h 209"/>
                <a:gd name="T40" fmla="*/ 157 w 368"/>
                <a:gd name="T41" fmla="*/ 33 h 209"/>
                <a:gd name="T42" fmla="*/ 150 w 368"/>
                <a:gd name="T43" fmla="*/ 32 h 209"/>
                <a:gd name="T44" fmla="*/ 87 w 368"/>
                <a:gd name="T45" fmla="*/ 27 h 209"/>
                <a:gd name="T46" fmla="*/ 77 w 368"/>
                <a:gd name="T47" fmla="*/ 25 h 209"/>
                <a:gd name="T48" fmla="*/ 40 w 368"/>
                <a:gd name="T49" fmla="*/ 0 h 209"/>
                <a:gd name="T50" fmla="*/ 36 w 368"/>
                <a:gd name="T5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209">
                  <a:moveTo>
                    <a:pt x="36" y="0"/>
                  </a:moveTo>
                  <a:cubicBezTo>
                    <a:pt x="33" y="0"/>
                    <a:pt x="27" y="3"/>
                    <a:pt x="25" y="20"/>
                  </a:cubicBezTo>
                  <a:cubicBezTo>
                    <a:pt x="21" y="47"/>
                    <a:pt x="35" y="51"/>
                    <a:pt x="16" y="88"/>
                  </a:cubicBezTo>
                  <a:cubicBezTo>
                    <a:pt x="0" y="119"/>
                    <a:pt x="18" y="136"/>
                    <a:pt x="41" y="136"/>
                  </a:cubicBezTo>
                  <a:cubicBezTo>
                    <a:pt x="45" y="136"/>
                    <a:pt x="49" y="135"/>
                    <a:pt x="53" y="135"/>
                  </a:cubicBezTo>
                  <a:cubicBezTo>
                    <a:pt x="67" y="131"/>
                    <a:pt x="112" y="125"/>
                    <a:pt x="157" y="125"/>
                  </a:cubicBezTo>
                  <a:cubicBezTo>
                    <a:pt x="199" y="125"/>
                    <a:pt x="243" y="131"/>
                    <a:pt x="262" y="150"/>
                  </a:cubicBezTo>
                  <a:cubicBezTo>
                    <a:pt x="294" y="182"/>
                    <a:pt x="318" y="209"/>
                    <a:pt x="327" y="209"/>
                  </a:cubicBezTo>
                  <a:cubicBezTo>
                    <a:pt x="329" y="209"/>
                    <a:pt x="330" y="207"/>
                    <a:pt x="330" y="204"/>
                  </a:cubicBezTo>
                  <a:cubicBezTo>
                    <a:pt x="330" y="186"/>
                    <a:pt x="294" y="153"/>
                    <a:pt x="311" y="146"/>
                  </a:cubicBezTo>
                  <a:cubicBezTo>
                    <a:pt x="312" y="145"/>
                    <a:pt x="313" y="145"/>
                    <a:pt x="314" y="145"/>
                  </a:cubicBezTo>
                  <a:cubicBezTo>
                    <a:pt x="332" y="145"/>
                    <a:pt x="363" y="207"/>
                    <a:pt x="363" y="207"/>
                  </a:cubicBezTo>
                  <a:cubicBezTo>
                    <a:pt x="363" y="207"/>
                    <a:pt x="364" y="207"/>
                    <a:pt x="364" y="207"/>
                  </a:cubicBezTo>
                  <a:cubicBezTo>
                    <a:pt x="365" y="207"/>
                    <a:pt x="368" y="205"/>
                    <a:pt x="361" y="180"/>
                  </a:cubicBezTo>
                  <a:cubicBezTo>
                    <a:pt x="352" y="150"/>
                    <a:pt x="352" y="150"/>
                    <a:pt x="352" y="150"/>
                  </a:cubicBezTo>
                  <a:cubicBezTo>
                    <a:pt x="352" y="150"/>
                    <a:pt x="347" y="127"/>
                    <a:pt x="315" y="96"/>
                  </a:cubicBezTo>
                  <a:cubicBezTo>
                    <a:pt x="315" y="96"/>
                    <a:pt x="315" y="96"/>
                    <a:pt x="315" y="96"/>
                  </a:cubicBezTo>
                  <a:cubicBezTo>
                    <a:pt x="288" y="72"/>
                    <a:pt x="262" y="58"/>
                    <a:pt x="240" y="49"/>
                  </a:cubicBezTo>
                  <a:cubicBezTo>
                    <a:pt x="223" y="43"/>
                    <a:pt x="205" y="38"/>
                    <a:pt x="186" y="35"/>
                  </a:cubicBezTo>
                  <a:cubicBezTo>
                    <a:pt x="178" y="34"/>
                    <a:pt x="172" y="34"/>
                    <a:pt x="168" y="33"/>
                  </a:cubicBezTo>
                  <a:cubicBezTo>
                    <a:pt x="165" y="33"/>
                    <a:pt x="161" y="33"/>
                    <a:pt x="157" y="33"/>
                  </a:cubicBezTo>
                  <a:cubicBezTo>
                    <a:pt x="154" y="32"/>
                    <a:pt x="152" y="32"/>
                    <a:pt x="150" y="32"/>
                  </a:cubicBezTo>
                  <a:cubicBezTo>
                    <a:pt x="123" y="32"/>
                    <a:pt x="103" y="30"/>
                    <a:pt x="87" y="27"/>
                  </a:cubicBezTo>
                  <a:cubicBezTo>
                    <a:pt x="84" y="27"/>
                    <a:pt x="80" y="26"/>
                    <a:pt x="77" y="25"/>
                  </a:cubicBezTo>
                  <a:cubicBezTo>
                    <a:pt x="56" y="19"/>
                    <a:pt x="45" y="10"/>
                    <a:pt x="40" y="0"/>
                  </a:cubicBezTo>
                  <a:cubicBezTo>
                    <a:pt x="40" y="0"/>
                    <a:pt x="38" y="0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1" name="Freeform 110"/>
            <p:cNvSpPr/>
            <p:nvPr/>
          </p:nvSpPr>
          <p:spPr bwMode="auto">
            <a:xfrm>
              <a:off x="635000" y="2006600"/>
              <a:ext cx="611188" cy="230188"/>
            </a:xfrm>
            <a:custGeom>
              <a:avLst/>
              <a:gdLst>
                <a:gd name="T0" fmla="*/ 33 w 379"/>
                <a:gd name="T1" fmla="*/ 12 h 142"/>
                <a:gd name="T2" fmla="*/ 3 w 379"/>
                <a:gd name="T3" fmla="*/ 44 h 142"/>
                <a:gd name="T4" fmla="*/ 55 w 379"/>
                <a:gd name="T5" fmla="*/ 100 h 142"/>
                <a:gd name="T6" fmla="*/ 250 w 379"/>
                <a:gd name="T7" fmla="*/ 96 h 142"/>
                <a:gd name="T8" fmla="*/ 366 w 379"/>
                <a:gd name="T9" fmla="*/ 128 h 142"/>
                <a:gd name="T10" fmla="*/ 297 w 379"/>
                <a:gd name="T11" fmla="*/ 52 h 142"/>
                <a:gd name="T12" fmla="*/ 230 w 379"/>
                <a:gd name="T13" fmla="*/ 11 h 142"/>
                <a:gd name="T14" fmla="*/ 131 w 379"/>
                <a:gd name="T15" fmla="*/ 23 h 142"/>
                <a:gd name="T16" fmla="*/ 33 w 379"/>
                <a:gd name="T17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9" h="142">
                  <a:moveTo>
                    <a:pt x="33" y="12"/>
                  </a:moveTo>
                  <a:cubicBezTo>
                    <a:pt x="33" y="12"/>
                    <a:pt x="5" y="8"/>
                    <a:pt x="3" y="44"/>
                  </a:cubicBezTo>
                  <a:cubicBezTo>
                    <a:pt x="0" y="81"/>
                    <a:pt x="11" y="98"/>
                    <a:pt x="55" y="100"/>
                  </a:cubicBezTo>
                  <a:cubicBezTo>
                    <a:pt x="99" y="102"/>
                    <a:pt x="213" y="70"/>
                    <a:pt x="250" y="96"/>
                  </a:cubicBezTo>
                  <a:cubicBezTo>
                    <a:pt x="288" y="121"/>
                    <a:pt x="353" y="142"/>
                    <a:pt x="366" y="128"/>
                  </a:cubicBezTo>
                  <a:cubicBezTo>
                    <a:pt x="379" y="113"/>
                    <a:pt x="319" y="90"/>
                    <a:pt x="297" y="52"/>
                  </a:cubicBezTo>
                  <a:cubicBezTo>
                    <a:pt x="276" y="15"/>
                    <a:pt x="279" y="0"/>
                    <a:pt x="230" y="11"/>
                  </a:cubicBezTo>
                  <a:cubicBezTo>
                    <a:pt x="180" y="21"/>
                    <a:pt x="201" y="25"/>
                    <a:pt x="131" y="23"/>
                  </a:cubicBezTo>
                  <a:cubicBezTo>
                    <a:pt x="61" y="21"/>
                    <a:pt x="56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2" name="Freeform 111"/>
            <p:cNvSpPr/>
            <p:nvPr/>
          </p:nvSpPr>
          <p:spPr bwMode="auto">
            <a:xfrm>
              <a:off x="1392238" y="2030413"/>
              <a:ext cx="547688" cy="279400"/>
            </a:xfrm>
            <a:custGeom>
              <a:avLst/>
              <a:gdLst>
                <a:gd name="T0" fmla="*/ 80 w 340"/>
                <a:gd name="T1" fmla="*/ 14 h 174"/>
                <a:gd name="T2" fmla="*/ 69 w 340"/>
                <a:gd name="T3" fmla="*/ 51 h 174"/>
                <a:gd name="T4" fmla="*/ 21 w 340"/>
                <a:gd name="T5" fmla="*/ 100 h 174"/>
                <a:gd name="T6" fmla="*/ 72 w 340"/>
                <a:gd name="T7" fmla="*/ 102 h 174"/>
                <a:gd name="T8" fmla="*/ 169 w 340"/>
                <a:gd name="T9" fmla="*/ 69 h 174"/>
                <a:gd name="T10" fmla="*/ 255 w 340"/>
                <a:gd name="T11" fmla="*/ 122 h 174"/>
                <a:gd name="T12" fmla="*/ 269 w 340"/>
                <a:gd name="T13" fmla="*/ 155 h 174"/>
                <a:gd name="T14" fmla="*/ 286 w 340"/>
                <a:gd name="T15" fmla="*/ 114 h 174"/>
                <a:gd name="T16" fmla="*/ 317 w 340"/>
                <a:gd name="T17" fmla="*/ 88 h 174"/>
                <a:gd name="T18" fmla="*/ 305 w 340"/>
                <a:gd name="T19" fmla="*/ 42 h 174"/>
                <a:gd name="T20" fmla="*/ 192 w 340"/>
                <a:gd name="T21" fmla="*/ 0 h 174"/>
                <a:gd name="T22" fmla="*/ 80 w 340"/>
                <a:gd name="T23" fmla="*/ 1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174">
                  <a:moveTo>
                    <a:pt x="80" y="14"/>
                  </a:moveTo>
                  <a:cubicBezTo>
                    <a:pt x="80" y="14"/>
                    <a:pt x="61" y="25"/>
                    <a:pt x="69" y="51"/>
                  </a:cubicBezTo>
                  <a:cubicBezTo>
                    <a:pt x="76" y="77"/>
                    <a:pt x="42" y="90"/>
                    <a:pt x="21" y="100"/>
                  </a:cubicBezTo>
                  <a:cubicBezTo>
                    <a:pt x="0" y="109"/>
                    <a:pt x="24" y="120"/>
                    <a:pt x="72" y="102"/>
                  </a:cubicBezTo>
                  <a:cubicBezTo>
                    <a:pt x="121" y="85"/>
                    <a:pt x="127" y="66"/>
                    <a:pt x="169" y="69"/>
                  </a:cubicBezTo>
                  <a:cubicBezTo>
                    <a:pt x="211" y="73"/>
                    <a:pt x="252" y="90"/>
                    <a:pt x="255" y="122"/>
                  </a:cubicBezTo>
                  <a:cubicBezTo>
                    <a:pt x="258" y="155"/>
                    <a:pt x="263" y="174"/>
                    <a:pt x="269" y="155"/>
                  </a:cubicBezTo>
                  <a:cubicBezTo>
                    <a:pt x="276" y="136"/>
                    <a:pt x="288" y="134"/>
                    <a:pt x="286" y="114"/>
                  </a:cubicBezTo>
                  <a:cubicBezTo>
                    <a:pt x="284" y="93"/>
                    <a:pt x="295" y="87"/>
                    <a:pt x="317" y="88"/>
                  </a:cubicBezTo>
                  <a:cubicBezTo>
                    <a:pt x="340" y="90"/>
                    <a:pt x="327" y="67"/>
                    <a:pt x="305" y="42"/>
                  </a:cubicBezTo>
                  <a:cubicBezTo>
                    <a:pt x="283" y="17"/>
                    <a:pt x="277" y="0"/>
                    <a:pt x="192" y="0"/>
                  </a:cubicBezTo>
                  <a:cubicBezTo>
                    <a:pt x="106" y="0"/>
                    <a:pt x="90" y="3"/>
                    <a:pt x="8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3" name="Freeform 112"/>
            <p:cNvSpPr/>
            <p:nvPr/>
          </p:nvSpPr>
          <p:spPr bwMode="auto">
            <a:xfrm>
              <a:off x="1882775" y="2297113"/>
              <a:ext cx="180975" cy="127000"/>
            </a:xfrm>
            <a:custGeom>
              <a:avLst/>
              <a:gdLst>
                <a:gd name="T0" fmla="*/ 110 w 113"/>
                <a:gd name="T1" fmla="*/ 0 h 79"/>
                <a:gd name="T2" fmla="*/ 113 w 113"/>
                <a:gd name="T3" fmla="*/ 41 h 79"/>
                <a:gd name="T4" fmla="*/ 0 w 113"/>
                <a:gd name="T5" fmla="*/ 55 h 79"/>
                <a:gd name="T6" fmla="*/ 110 w 113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79">
                  <a:moveTo>
                    <a:pt x="110" y="0"/>
                  </a:moveTo>
                  <a:cubicBezTo>
                    <a:pt x="113" y="41"/>
                    <a:pt x="113" y="41"/>
                    <a:pt x="113" y="41"/>
                  </a:cubicBezTo>
                  <a:cubicBezTo>
                    <a:pt x="113" y="41"/>
                    <a:pt x="81" y="77"/>
                    <a:pt x="0" y="55"/>
                  </a:cubicBezTo>
                  <a:cubicBezTo>
                    <a:pt x="0" y="55"/>
                    <a:pt x="113" y="79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4" name="Freeform 113"/>
            <p:cNvSpPr/>
            <p:nvPr/>
          </p:nvSpPr>
          <p:spPr bwMode="auto">
            <a:xfrm>
              <a:off x="966788" y="1071563"/>
              <a:ext cx="30163" cy="150813"/>
            </a:xfrm>
            <a:custGeom>
              <a:avLst/>
              <a:gdLst>
                <a:gd name="T0" fmla="*/ 16 w 19"/>
                <a:gd name="T1" fmla="*/ 4 h 93"/>
                <a:gd name="T2" fmla="*/ 12 w 19"/>
                <a:gd name="T3" fmla="*/ 7 h 93"/>
                <a:gd name="T4" fmla="*/ 17 w 19"/>
                <a:gd name="T5" fmla="*/ 17 h 93"/>
                <a:gd name="T6" fmla="*/ 14 w 19"/>
                <a:gd name="T7" fmla="*/ 92 h 93"/>
                <a:gd name="T8" fmla="*/ 11 w 19"/>
                <a:gd name="T9" fmla="*/ 79 h 93"/>
                <a:gd name="T10" fmla="*/ 10 w 19"/>
                <a:gd name="T11" fmla="*/ 31 h 93"/>
                <a:gd name="T12" fmla="*/ 1 w 19"/>
                <a:gd name="T13" fmla="*/ 37 h 93"/>
                <a:gd name="T14" fmla="*/ 16 w 19"/>
                <a:gd name="T15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3">
                  <a:moveTo>
                    <a:pt x="16" y="4"/>
                  </a:moveTo>
                  <a:cubicBezTo>
                    <a:pt x="16" y="4"/>
                    <a:pt x="12" y="3"/>
                    <a:pt x="12" y="7"/>
                  </a:cubicBezTo>
                  <a:cubicBezTo>
                    <a:pt x="12" y="11"/>
                    <a:pt x="17" y="11"/>
                    <a:pt x="17" y="17"/>
                  </a:cubicBezTo>
                  <a:cubicBezTo>
                    <a:pt x="17" y="23"/>
                    <a:pt x="19" y="92"/>
                    <a:pt x="14" y="92"/>
                  </a:cubicBezTo>
                  <a:cubicBezTo>
                    <a:pt x="9" y="92"/>
                    <a:pt x="10" y="93"/>
                    <a:pt x="11" y="79"/>
                  </a:cubicBezTo>
                  <a:cubicBezTo>
                    <a:pt x="13" y="65"/>
                    <a:pt x="12" y="41"/>
                    <a:pt x="10" y="31"/>
                  </a:cubicBezTo>
                  <a:cubicBezTo>
                    <a:pt x="8" y="21"/>
                    <a:pt x="2" y="55"/>
                    <a:pt x="1" y="37"/>
                  </a:cubicBezTo>
                  <a:cubicBezTo>
                    <a:pt x="0" y="18"/>
                    <a:pt x="2" y="0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5" name="Freeform 114"/>
            <p:cNvSpPr/>
            <p:nvPr/>
          </p:nvSpPr>
          <p:spPr bwMode="auto">
            <a:xfrm>
              <a:off x="985838" y="1076325"/>
              <a:ext cx="211138" cy="33338"/>
            </a:xfrm>
            <a:custGeom>
              <a:avLst/>
              <a:gdLst>
                <a:gd name="T0" fmla="*/ 0 w 131"/>
                <a:gd name="T1" fmla="*/ 4 h 20"/>
                <a:gd name="T2" fmla="*/ 15 w 131"/>
                <a:gd name="T3" fmla="*/ 9 h 20"/>
                <a:gd name="T4" fmla="*/ 116 w 131"/>
                <a:gd name="T5" fmla="*/ 13 h 20"/>
                <a:gd name="T6" fmla="*/ 128 w 131"/>
                <a:gd name="T7" fmla="*/ 16 h 20"/>
                <a:gd name="T8" fmla="*/ 131 w 131"/>
                <a:gd name="T9" fmla="*/ 16 h 20"/>
                <a:gd name="T10" fmla="*/ 125 w 131"/>
                <a:gd name="T11" fmla="*/ 9 h 20"/>
                <a:gd name="T12" fmla="*/ 0 w 131"/>
                <a:gd name="T1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20">
                  <a:moveTo>
                    <a:pt x="0" y="4"/>
                  </a:moveTo>
                  <a:cubicBezTo>
                    <a:pt x="0" y="8"/>
                    <a:pt x="1" y="10"/>
                    <a:pt x="15" y="9"/>
                  </a:cubicBezTo>
                  <a:cubicBezTo>
                    <a:pt x="29" y="9"/>
                    <a:pt x="110" y="13"/>
                    <a:pt x="116" y="13"/>
                  </a:cubicBezTo>
                  <a:cubicBezTo>
                    <a:pt x="121" y="13"/>
                    <a:pt x="126" y="13"/>
                    <a:pt x="128" y="16"/>
                  </a:cubicBezTo>
                  <a:cubicBezTo>
                    <a:pt x="131" y="19"/>
                    <a:pt x="131" y="20"/>
                    <a:pt x="131" y="16"/>
                  </a:cubicBezTo>
                  <a:cubicBezTo>
                    <a:pt x="130" y="12"/>
                    <a:pt x="130" y="9"/>
                    <a:pt x="125" y="9"/>
                  </a:cubicBezTo>
                  <a:cubicBezTo>
                    <a:pt x="120" y="8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6" name="Freeform 115"/>
            <p:cNvSpPr/>
            <p:nvPr/>
          </p:nvSpPr>
          <p:spPr bwMode="auto">
            <a:xfrm>
              <a:off x="1187450" y="1081088"/>
              <a:ext cx="20638" cy="106363"/>
            </a:xfrm>
            <a:custGeom>
              <a:avLst/>
              <a:gdLst>
                <a:gd name="T0" fmla="*/ 4 w 13"/>
                <a:gd name="T1" fmla="*/ 1 h 66"/>
                <a:gd name="T2" fmla="*/ 9 w 13"/>
                <a:gd name="T3" fmla="*/ 11 h 66"/>
                <a:gd name="T4" fmla="*/ 10 w 13"/>
                <a:gd name="T5" fmla="*/ 66 h 66"/>
                <a:gd name="T6" fmla="*/ 6 w 13"/>
                <a:gd name="T7" fmla="*/ 15 h 66"/>
                <a:gd name="T8" fmla="*/ 0 w 13"/>
                <a:gd name="T9" fmla="*/ 6 h 66"/>
                <a:gd name="T10" fmla="*/ 4 w 13"/>
                <a:gd name="T11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6">
                  <a:moveTo>
                    <a:pt x="4" y="1"/>
                  </a:moveTo>
                  <a:cubicBezTo>
                    <a:pt x="4" y="1"/>
                    <a:pt x="8" y="10"/>
                    <a:pt x="9" y="11"/>
                  </a:cubicBezTo>
                  <a:cubicBezTo>
                    <a:pt x="9" y="12"/>
                    <a:pt x="13" y="55"/>
                    <a:pt x="10" y="66"/>
                  </a:cubicBezTo>
                  <a:cubicBezTo>
                    <a:pt x="10" y="66"/>
                    <a:pt x="11" y="27"/>
                    <a:pt x="6" y="15"/>
                  </a:cubicBezTo>
                  <a:cubicBezTo>
                    <a:pt x="6" y="15"/>
                    <a:pt x="6" y="7"/>
                    <a:pt x="0" y="6"/>
                  </a:cubicBezTo>
                  <a:cubicBezTo>
                    <a:pt x="0" y="6"/>
                    <a:pt x="1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7" name="Freeform 116"/>
            <p:cNvSpPr/>
            <p:nvPr/>
          </p:nvSpPr>
          <p:spPr bwMode="auto">
            <a:xfrm>
              <a:off x="1193800" y="1079500"/>
              <a:ext cx="33338" cy="31750"/>
            </a:xfrm>
            <a:custGeom>
              <a:avLst/>
              <a:gdLst>
                <a:gd name="T0" fmla="*/ 0 w 20"/>
                <a:gd name="T1" fmla="*/ 1 h 19"/>
                <a:gd name="T2" fmla="*/ 2 w 20"/>
                <a:gd name="T3" fmla="*/ 7 h 19"/>
                <a:gd name="T4" fmla="*/ 15 w 20"/>
                <a:gd name="T5" fmla="*/ 7 h 19"/>
                <a:gd name="T6" fmla="*/ 18 w 20"/>
                <a:gd name="T7" fmla="*/ 19 h 19"/>
                <a:gd name="T8" fmla="*/ 14 w 20"/>
                <a:gd name="T9" fmla="*/ 0 h 19"/>
                <a:gd name="T10" fmla="*/ 0 w 20"/>
                <a:gd name="T11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1"/>
                  </a:moveTo>
                  <a:cubicBezTo>
                    <a:pt x="0" y="1"/>
                    <a:pt x="1" y="5"/>
                    <a:pt x="2" y="7"/>
                  </a:cubicBezTo>
                  <a:cubicBezTo>
                    <a:pt x="4" y="9"/>
                    <a:pt x="13" y="2"/>
                    <a:pt x="15" y="7"/>
                  </a:cubicBezTo>
                  <a:cubicBezTo>
                    <a:pt x="16" y="12"/>
                    <a:pt x="18" y="9"/>
                    <a:pt x="18" y="19"/>
                  </a:cubicBezTo>
                  <a:cubicBezTo>
                    <a:pt x="18" y="19"/>
                    <a:pt x="20" y="4"/>
                    <a:pt x="14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8" name="Freeform 117"/>
            <p:cNvSpPr/>
            <p:nvPr/>
          </p:nvSpPr>
          <p:spPr bwMode="auto">
            <a:xfrm>
              <a:off x="1216025" y="1047750"/>
              <a:ext cx="117475" cy="176213"/>
            </a:xfrm>
            <a:custGeom>
              <a:avLst/>
              <a:gdLst>
                <a:gd name="T0" fmla="*/ 36 w 72"/>
                <a:gd name="T1" fmla="*/ 0 h 109"/>
                <a:gd name="T2" fmla="*/ 17 w 72"/>
                <a:gd name="T3" fmla="*/ 11 h 109"/>
                <a:gd name="T4" fmla="*/ 20 w 72"/>
                <a:gd name="T5" fmla="*/ 18 h 109"/>
                <a:gd name="T6" fmla="*/ 33 w 72"/>
                <a:gd name="T7" fmla="*/ 22 h 109"/>
                <a:gd name="T8" fmla="*/ 19 w 72"/>
                <a:gd name="T9" fmla="*/ 65 h 109"/>
                <a:gd name="T10" fmla="*/ 23 w 72"/>
                <a:gd name="T11" fmla="*/ 95 h 109"/>
                <a:gd name="T12" fmla="*/ 66 w 72"/>
                <a:gd name="T13" fmla="*/ 99 h 109"/>
                <a:gd name="T14" fmla="*/ 62 w 72"/>
                <a:gd name="T15" fmla="*/ 104 h 109"/>
                <a:gd name="T16" fmla="*/ 9 w 72"/>
                <a:gd name="T17" fmla="*/ 100 h 109"/>
                <a:gd name="T18" fmla="*/ 6 w 72"/>
                <a:gd name="T19" fmla="*/ 59 h 109"/>
                <a:gd name="T20" fmla="*/ 0 w 72"/>
                <a:gd name="T21" fmla="*/ 20 h 109"/>
                <a:gd name="T22" fmla="*/ 36 w 72"/>
                <a:gd name="T2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09">
                  <a:moveTo>
                    <a:pt x="36" y="0"/>
                  </a:moveTo>
                  <a:cubicBezTo>
                    <a:pt x="36" y="0"/>
                    <a:pt x="22" y="4"/>
                    <a:pt x="17" y="11"/>
                  </a:cubicBezTo>
                  <a:cubicBezTo>
                    <a:pt x="12" y="18"/>
                    <a:pt x="11" y="21"/>
                    <a:pt x="20" y="18"/>
                  </a:cubicBezTo>
                  <a:cubicBezTo>
                    <a:pt x="30" y="15"/>
                    <a:pt x="39" y="10"/>
                    <a:pt x="33" y="22"/>
                  </a:cubicBezTo>
                  <a:cubicBezTo>
                    <a:pt x="26" y="35"/>
                    <a:pt x="12" y="47"/>
                    <a:pt x="19" y="65"/>
                  </a:cubicBezTo>
                  <a:cubicBezTo>
                    <a:pt x="25" y="82"/>
                    <a:pt x="6" y="88"/>
                    <a:pt x="23" y="95"/>
                  </a:cubicBezTo>
                  <a:cubicBezTo>
                    <a:pt x="39" y="102"/>
                    <a:pt x="66" y="99"/>
                    <a:pt x="66" y="99"/>
                  </a:cubicBezTo>
                  <a:cubicBezTo>
                    <a:pt x="66" y="99"/>
                    <a:pt x="72" y="104"/>
                    <a:pt x="62" y="104"/>
                  </a:cubicBezTo>
                  <a:cubicBezTo>
                    <a:pt x="53" y="104"/>
                    <a:pt x="14" y="109"/>
                    <a:pt x="9" y="100"/>
                  </a:cubicBezTo>
                  <a:cubicBezTo>
                    <a:pt x="4" y="92"/>
                    <a:pt x="7" y="77"/>
                    <a:pt x="6" y="59"/>
                  </a:cubicBezTo>
                  <a:cubicBezTo>
                    <a:pt x="5" y="40"/>
                    <a:pt x="6" y="25"/>
                    <a:pt x="0" y="20"/>
                  </a:cubicBezTo>
                  <a:cubicBezTo>
                    <a:pt x="0" y="20"/>
                    <a:pt x="8" y="1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19" name="Freeform 118"/>
            <p:cNvSpPr/>
            <p:nvPr/>
          </p:nvSpPr>
          <p:spPr bwMode="auto">
            <a:xfrm>
              <a:off x="1223963" y="1212850"/>
              <a:ext cx="47625" cy="106363"/>
            </a:xfrm>
            <a:custGeom>
              <a:avLst/>
              <a:gdLst>
                <a:gd name="T0" fmla="*/ 30 w 30"/>
                <a:gd name="T1" fmla="*/ 5 h 66"/>
                <a:gd name="T2" fmla="*/ 11 w 30"/>
                <a:gd name="T3" fmla="*/ 9 h 66"/>
                <a:gd name="T4" fmla="*/ 11 w 30"/>
                <a:gd name="T5" fmla="*/ 25 h 66"/>
                <a:gd name="T6" fmla="*/ 8 w 30"/>
                <a:gd name="T7" fmla="*/ 6 h 66"/>
                <a:gd name="T8" fmla="*/ 8 w 30"/>
                <a:gd name="T9" fmla="*/ 0 h 66"/>
                <a:gd name="T10" fmla="*/ 1 w 30"/>
                <a:gd name="T11" fmla="*/ 1 h 66"/>
                <a:gd name="T12" fmla="*/ 1 w 30"/>
                <a:gd name="T13" fmla="*/ 31 h 66"/>
                <a:gd name="T14" fmla="*/ 12 w 30"/>
                <a:gd name="T15" fmla="*/ 53 h 66"/>
                <a:gd name="T16" fmla="*/ 22 w 30"/>
                <a:gd name="T17" fmla="*/ 32 h 66"/>
                <a:gd name="T18" fmla="*/ 30 w 30"/>
                <a:gd name="T19" fmla="*/ 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6">
                  <a:moveTo>
                    <a:pt x="30" y="5"/>
                  </a:moveTo>
                  <a:cubicBezTo>
                    <a:pt x="30" y="5"/>
                    <a:pt x="12" y="1"/>
                    <a:pt x="11" y="9"/>
                  </a:cubicBezTo>
                  <a:cubicBezTo>
                    <a:pt x="11" y="18"/>
                    <a:pt x="11" y="25"/>
                    <a:pt x="11" y="25"/>
                  </a:cubicBezTo>
                  <a:cubicBezTo>
                    <a:pt x="11" y="25"/>
                    <a:pt x="10" y="9"/>
                    <a:pt x="8" y="6"/>
                  </a:cubicBezTo>
                  <a:cubicBezTo>
                    <a:pt x="6" y="3"/>
                    <a:pt x="8" y="0"/>
                    <a:pt x="8" y="0"/>
                  </a:cubicBezTo>
                  <a:cubicBezTo>
                    <a:pt x="8" y="0"/>
                    <a:pt x="5" y="3"/>
                    <a:pt x="1" y="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40"/>
                    <a:pt x="12" y="53"/>
                  </a:cubicBezTo>
                  <a:cubicBezTo>
                    <a:pt x="25" y="66"/>
                    <a:pt x="23" y="43"/>
                    <a:pt x="22" y="32"/>
                  </a:cubicBezTo>
                  <a:cubicBezTo>
                    <a:pt x="22" y="20"/>
                    <a:pt x="22" y="4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0" name="Freeform 119"/>
            <p:cNvSpPr/>
            <p:nvPr/>
          </p:nvSpPr>
          <p:spPr bwMode="auto">
            <a:xfrm>
              <a:off x="1292225" y="1211263"/>
              <a:ext cx="58738" cy="93663"/>
            </a:xfrm>
            <a:custGeom>
              <a:avLst/>
              <a:gdLst>
                <a:gd name="T0" fmla="*/ 10 w 36"/>
                <a:gd name="T1" fmla="*/ 3 h 58"/>
                <a:gd name="T2" fmla="*/ 32 w 36"/>
                <a:gd name="T3" fmla="*/ 6 h 58"/>
                <a:gd name="T4" fmla="*/ 27 w 36"/>
                <a:gd name="T5" fmla="*/ 53 h 58"/>
                <a:gd name="T6" fmla="*/ 18 w 36"/>
                <a:gd name="T7" fmla="*/ 20 h 58"/>
                <a:gd name="T8" fmla="*/ 10 w 36"/>
                <a:gd name="T9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8">
                  <a:moveTo>
                    <a:pt x="10" y="3"/>
                  </a:moveTo>
                  <a:cubicBezTo>
                    <a:pt x="10" y="3"/>
                    <a:pt x="31" y="0"/>
                    <a:pt x="32" y="6"/>
                  </a:cubicBezTo>
                  <a:cubicBezTo>
                    <a:pt x="33" y="11"/>
                    <a:pt x="36" y="47"/>
                    <a:pt x="27" y="53"/>
                  </a:cubicBezTo>
                  <a:cubicBezTo>
                    <a:pt x="18" y="58"/>
                    <a:pt x="23" y="34"/>
                    <a:pt x="18" y="20"/>
                  </a:cubicBezTo>
                  <a:cubicBezTo>
                    <a:pt x="13" y="5"/>
                    <a:pt x="0" y="7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1" name="Freeform 120"/>
            <p:cNvSpPr/>
            <p:nvPr/>
          </p:nvSpPr>
          <p:spPr bwMode="auto">
            <a:xfrm>
              <a:off x="1211263" y="1287463"/>
              <a:ext cx="57150" cy="49213"/>
            </a:xfrm>
            <a:custGeom>
              <a:avLst/>
              <a:gdLst>
                <a:gd name="T0" fmla="*/ 8 w 35"/>
                <a:gd name="T1" fmla="*/ 0 h 30"/>
                <a:gd name="T2" fmla="*/ 23 w 35"/>
                <a:gd name="T3" fmla="*/ 15 h 30"/>
                <a:gd name="T4" fmla="*/ 21 w 35"/>
                <a:gd name="T5" fmla="*/ 27 h 30"/>
                <a:gd name="T6" fmla="*/ 11 w 35"/>
                <a:gd name="T7" fmla="*/ 28 h 30"/>
                <a:gd name="T8" fmla="*/ 9 w 35"/>
                <a:gd name="T9" fmla="*/ 24 h 30"/>
                <a:gd name="T10" fmla="*/ 8 w 35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0">
                  <a:moveTo>
                    <a:pt x="8" y="0"/>
                  </a:moveTo>
                  <a:cubicBezTo>
                    <a:pt x="8" y="0"/>
                    <a:pt x="11" y="8"/>
                    <a:pt x="23" y="15"/>
                  </a:cubicBezTo>
                  <a:cubicBezTo>
                    <a:pt x="35" y="22"/>
                    <a:pt x="30" y="28"/>
                    <a:pt x="21" y="27"/>
                  </a:cubicBezTo>
                  <a:cubicBezTo>
                    <a:pt x="13" y="25"/>
                    <a:pt x="10" y="27"/>
                    <a:pt x="11" y="28"/>
                  </a:cubicBezTo>
                  <a:cubicBezTo>
                    <a:pt x="13" y="30"/>
                    <a:pt x="0" y="27"/>
                    <a:pt x="9" y="2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2" name="Freeform 121"/>
            <p:cNvSpPr/>
            <p:nvPr/>
          </p:nvSpPr>
          <p:spPr bwMode="auto">
            <a:xfrm>
              <a:off x="1339850" y="1322388"/>
              <a:ext cx="23813" cy="15875"/>
            </a:xfrm>
            <a:custGeom>
              <a:avLst/>
              <a:gdLst>
                <a:gd name="T0" fmla="*/ 6 w 15"/>
                <a:gd name="T1" fmla="*/ 0 h 9"/>
                <a:gd name="T2" fmla="*/ 0 w 15"/>
                <a:gd name="T3" fmla="*/ 9 h 9"/>
                <a:gd name="T4" fmla="*/ 6 w 1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">
                  <a:moveTo>
                    <a:pt x="6" y="0"/>
                  </a:moveTo>
                  <a:cubicBezTo>
                    <a:pt x="6" y="0"/>
                    <a:pt x="9" y="7"/>
                    <a:pt x="0" y="9"/>
                  </a:cubicBezTo>
                  <a:cubicBezTo>
                    <a:pt x="0" y="9"/>
                    <a:pt x="15" y="5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3" name="Freeform 122"/>
            <p:cNvSpPr/>
            <p:nvPr/>
          </p:nvSpPr>
          <p:spPr bwMode="auto">
            <a:xfrm>
              <a:off x="1193800" y="1374775"/>
              <a:ext cx="176213" cy="14288"/>
            </a:xfrm>
            <a:custGeom>
              <a:avLst/>
              <a:gdLst>
                <a:gd name="T0" fmla="*/ 4 w 109"/>
                <a:gd name="T1" fmla="*/ 0 h 9"/>
                <a:gd name="T2" fmla="*/ 30 w 109"/>
                <a:gd name="T3" fmla="*/ 4 h 9"/>
                <a:gd name="T4" fmla="*/ 52 w 109"/>
                <a:gd name="T5" fmla="*/ 7 h 9"/>
                <a:gd name="T6" fmla="*/ 109 w 109"/>
                <a:gd name="T7" fmla="*/ 0 h 9"/>
                <a:gd name="T8" fmla="*/ 52 w 109"/>
                <a:gd name="T9" fmla="*/ 9 h 9"/>
                <a:gd name="T10" fmla="*/ 11 w 109"/>
                <a:gd name="T11" fmla="*/ 4 h 9"/>
                <a:gd name="T12" fmla="*/ 4 w 10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9">
                  <a:moveTo>
                    <a:pt x="4" y="0"/>
                  </a:moveTo>
                  <a:cubicBezTo>
                    <a:pt x="4" y="0"/>
                    <a:pt x="17" y="2"/>
                    <a:pt x="30" y="4"/>
                  </a:cubicBezTo>
                  <a:cubicBezTo>
                    <a:pt x="43" y="6"/>
                    <a:pt x="52" y="7"/>
                    <a:pt x="52" y="7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56" y="7"/>
                    <a:pt x="52" y="9"/>
                  </a:cubicBezTo>
                  <a:cubicBezTo>
                    <a:pt x="52" y="9"/>
                    <a:pt x="22" y="5"/>
                    <a:pt x="11" y="4"/>
                  </a:cubicBezTo>
                  <a:cubicBezTo>
                    <a:pt x="0" y="4"/>
                    <a:pt x="4" y="5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4" name="Freeform 123"/>
            <p:cNvSpPr/>
            <p:nvPr/>
          </p:nvSpPr>
          <p:spPr bwMode="auto">
            <a:xfrm>
              <a:off x="1193800" y="1330325"/>
              <a:ext cx="190500" cy="28575"/>
            </a:xfrm>
            <a:custGeom>
              <a:avLst/>
              <a:gdLst>
                <a:gd name="T0" fmla="*/ 0 w 118"/>
                <a:gd name="T1" fmla="*/ 5 h 17"/>
                <a:gd name="T2" fmla="*/ 19 w 118"/>
                <a:gd name="T3" fmla="*/ 11 h 17"/>
                <a:gd name="T4" fmla="*/ 47 w 118"/>
                <a:gd name="T5" fmla="*/ 15 h 17"/>
                <a:gd name="T6" fmla="*/ 52 w 118"/>
                <a:gd name="T7" fmla="*/ 15 h 17"/>
                <a:gd name="T8" fmla="*/ 83 w 118"/>
                <a:gd name="T9" fmla="*/ 8 h 17"/>
                <a:gd name="T10" fmla="*/ 114 w 118"/>
                <a:gd name="T11" fmla="*/ 9 h 17"/>
                <a:gd name="T12" fmla="*/ 118 w 118"/>
                <a:gd name="T13" fmla="*/ 4 h 17"/>
                <a:gd name="T14" fmla="*/ 108 w 118"/>
                <a:gd name="T15" fmla="*/ 2 h 17"/>
                <a:gd name="T16" fmla="*/ 85 w 118"/>
                <a:gd name="T17" fmla="*/ 6 h 17"/>
                <a:gd name="T18" fmla="*/ 74 w 118"/>
                <a:gd name="T19" fmla="*/ 7 h 17"/>
                <a:gd name="T20" fmla="*/ 58 w 118"/>
                <a:gd name="T21" fmla="*/ 10 h 17"/>
                <a:gd name="T22" fmla="*/ 24 w 118"/>
                <a:gd name="T23" fmla="*/ 8 h 17"/>
                <a:gd name="T24" fmla="*/ 0 w 118"/>
                <a:gd name="T25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7">
                  <a:moveTo>
                    <a:pt x="0" y="5"/>
                  </a:moveTo>
                  <a:cubicBezTo>
                    <a:pt x="0" y="5"/>
                    <a:pt x="8" y="10"/>
                    <a:pt x="19" y="11"/>
                  </a:cubicBezTo>
                  <a:cubicBezTo>
                    <a:pt x="31" y="12"/>
                    <a:pt x="47" y="15"/>
                    <a:pt x="47" y="15"/>
                  </a:cubicBezTo>
                  <a:cubicBezTo>
                    <a:pt x="47" y="15"/>
                    <a:pt x="48" y="17"/>
                    <a:pt x="52" y="15"/>
                  </a:cubicBezTo>
                  <a:cubicBezTo>
                    <a:pt x="56" y="12"/>
                    <a:pt x="75" y="8"/>
                    <a:pt x="83" y="8"/>
                  </a:cubicBezTo>
                  <a:cubicBezTo>
                    <a:pt x="90" y="8"/>
                    <a:pt x="114" y="5"/>
                    <a:pt x="114" y="9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0"/>
                    <a:pt x="108" y="2"/>
                  </a:cubicBezTo>
                  <a:cubicBezTo>
                    <a:pt x="99" y="4"/>
                    <a:pt x="97" y="5"/>
                    <a:pt x="85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4" y="7"/>
                    <a:pt x="65" y="10"/>
                    <a:pt x="58" y="10"/>
                  </a:cubicBezTo>
                  <a:cubicBezTo>
                    <a:pt x="50" y="10"/>
                    <a:pt x="34" y="12"/>
                    <a:pt x="24" y="8"/>
                  </a:cubicBezTo>
                  <a:cubicBezTo>
                    <a:pt x="14" y="5"/>
                    <a:pt x="4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5" name="Freeform 124"/>
            <p:cNvSpPr/>
            <p:nvPr/>
          </p:nvSpPr>
          <p:spPr bwMode="auto">
            <a:xfrm>
              <a:off x="1317625" y="1122363"/>
              <a:ext cx="52388" cy="90488"/>
            </a:xfrm>
            <a:custGeom>
              <a:avLst/>
              <a:gdLst>
                <a:gd name="T0" fmla="*/ 12 w 32"/>
                <a:gd name="T1" fmla="*/ 0 h 57"/>
                <a:gd name="T2" fmla="*/ 25 w 32"/>
                <a:gd name="T3" fmla="*/ 5 h 57"/>
                <a:gd name="T4" fmla="*/ 28 w 32"/>
                <a:gd name="T5" fmla="*/ 13 h 57"/>
                <a:gd name="T6" fmla="*/ 8 w 32"/>
                <a:gd name="T7" fmla="*/ 56 h 57"/>
                <a:gd name="T8" fmla="*/ 7 w 32"/>
                <a:gd name="T9" fmla="*/ 41 h 57"/>
                <a:gd name="T10" fmla="*/ 19 w 32"/>
                <a:gd name="T11" fmla="*/ 11 h 57"/>
                <a:gd name="T12" fmla="*/ 12 w 32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7">
                  <a:moveTo>
                    <a:pt x="12" y="0"/>
                  </a:moveTo>
                  <a:cubicBezTo>
                    <a:pt x="12" y="0"/>
                    <a:pt x="23" y="6"/>
                    <a:pt x="25" y="5"/>
                  </a:cubicBezTo>
                  <a:cubicBezTo>
                    <a:pt x="27" y="3"/>
                    <a:pt x="28" y="6"/>
                    <a:pt x="28" y="13"/>
                  </a:cubicBezTo>
                  <a:cubicBezTo>
                    <a:pt x="27" y="19"/>
                    <a:pt x="32" y="57"/>
                    <a:pt x="8" y="56"/>
                  </a:cubicBezTo>
                  <a:cubicBezTo>
                    <a:pt x="8" y="56"/>
                    <a:pt x="0" y="54"/>
                    <a:pt x="7" y="41"/>
                  </a:cubicBezTo>
                  <a:cubicBezTo>
                    <a:pt x="15" y="27"/>
                    <a:pt x="24" y="22"/>
                    <a:pt x="19" y="11"/>
                  </a:cubicBezTo>
                  <a:cubicBezTo>
                    <a:pt x="15" y="0"/>
                    <a:pt x="10" y="5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6" name="Freeform 125"/>
            <p:cNvSpPr/>
            <p:nvPr/>
          </p:nvSpPr>
          <p:spPr bwMode="auto">
            <a:xfrm>
              <a:off x="1273175" y="1042988"/>
              <a:ext cx="82550" cy="42863"/>
            </a:xfrm>
            <a:custGeom>
              <a:avLst/>
              <a:gdLst>
                <a:gd name="T0" fmla="*/ 51 w 51"/>
                <a:gd name="T1" fmla="*/ 27 h 27"/>
                <a:gd name="T2" fmla="*/ 0 w 51"/>
                <a:gd name="T3" fmla="*/ 3 h 27"/>
                <a:gd name="T4" fmla="*/ 51 w 51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7">
                  <a:moveTo>
                    <a:pt x="51" y="27"/>
                  </a:moveTo>
                  <a:cubicBezTo>
                    <a:pt x="51" y="27"/>
                    <a:pt x="40" y="5"/>
                    <a:pt x="0" y="3"/>
                  </a:cubicBezTo>
                  <a:cubicBezTo>
                    <a:pt x="0" y="3"/>
                    <a:pt x="41" y="0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7" name="Freeform 126"/>
            <p:cNvSpPr/>
            <p:nvPr/>
          </p:nvSpPr>
          <p:spPr bwMode="auto">
            <a:xfrm>
              <a:off x="1354138" y="1077913"/>
              <a:ext cx="28575" cy="55563"/>
            </a:xfrm>
            <a:custGeom>
              <a:avLst/>
              <a:gdLst>
                <a:gd name="T0" fmla="*/ 16 w 18"/>
                <a:gd name="T1" fmla="*/ 4 h 34"/>
                <a:gd name="T2" fmla="*/ 18 w 18"/>
                <a:gd name="T3" fmla="*/ 28 h 34"/>
                <a:gd name="T4" fmla="*/ 9 w 18"/>
                <a:gd name="T5" fmla="*/ 34 h 34"/>
                <a:gd name="T6" fmla="*/ 3 w 18"/>
                <a:gd name="T7" fmla="*/ 32 h 34"/>
                <a:gd name="T8" fmla="*/ 5 w 18"/>
                <a:gd name="T9" fmla="*/ 24 h 34"/>
                <a:gd name="T10" fmla="*/ 5 w 18"/>
                <a:gd name="T11" fmla="*/ 8 h 34"/>
                <a:gd name="T12" fmla="*/ 16 w 18"/>
                <a:gd name="T13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4">
                  <a:moveTo>
                    <a:pt x="16" y="4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0" y="14"/>
                    <a:pt x="9" y="34"/>
                  </a:cubicBezTo>
                  <a:cubicBezTo>
                    <a:pt x="9" y="34"/>
                    <a:pt x="6" y="31"/>
                    <a:pt x="3" y="32"/>
                  </a:cubicBezTo>
                  <a:cubicBezTo>
                    <a:pt x="0" y="33"/>
                    <a:pt x="5" y="31"/>
                    <a:pt x="5" y="24"/>
                  </a:cubicBezTo>
                  <a:cubicBezTo>
                    <a:pt x="5" y="16"/>
                    <a:pt x="6" y="14"/>
                    <a:pt x="5" y="8"/>
                  </a:cubicBezTo>
                  <a:cubicBezTo>
                    <a:pt x="4" y="2"/>
                    <a:pt x="8" y="0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8" name="Freeform 127"/>
            <p:cNvSpPr/>
            <p:nvPr/>
          </p:nvSpPr>
          <p:spPr bwMode="auto">
            <a:xfrm>
              <a:off x="1377950" y="1054100"/>
              <a:ext cx="215900" cy="120650"/>
            </a:xfrm>
            <a:custGeom>
              <a:avLst/>
              <a:gdLst>
                <a:gd name="T0" fmla="*/ 7 w 134"/>
                <a:gd name="T1" fmla="*/ 25 h 75"/>
                <a:gd name="T2" fmla="*/ 5 w 134"/>
                <a:gd name="T3" fmla="*/ 75 h 75"/>
                <a:gd name="T4" fmla="*/ 2 w 134"/>
                <a:gd name="T5" fmla="*/ 21 h 75"/>
                <a:gd name="T6" fmla="*/ 7 w 134"/>
                <a:gd name="T7" fmla="*/ 19 h 75"/>
                <a:gd name="T8" fmla="*/ 114 w 134"/>
                <a:gd name="T9" fmla="*/ 3 h 75"/>
                <a:gd name="T10" fmla="*/ 130 w 134"/>
                <a:gd name="T11" fmla="*/ 8 h 75"/>
                <a:gd name="T12" fmla="*/ 113 w 134"/>
                <a:gd name="T13" fmla="*/ 7 h 75"/>
                <a:gd name="T14" fmla="*/ 15 w 134"/>
                <a:gd name="T15" fmla="*/ 21 h 75"/>
                <a:gd name="T16" fmla="*/ 7 w 134"/>
                <a:gd name="T17" fmla="*/ 2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75">
                  <a:moveTo>
                    <a:pt x="7" y="25"/>
                  </a:moveTo>
                  <a:cubicBezTo>
                    <a:pt x="7" y="25"/>
                    <a:pt x="11" y="60"/>
                    <a:pt x="5" y="75"/>
                  </a:cubicBezTo>
                  <a:cubicBezTo>
                    <a:pt x="5" y="75"/>
                    <a:pt x="8" y="48"/>
                    <a:pt x="2" y="21"/>
                  </a:cubicBezTo>
                  <a:cubicBezTo>
                    <a:pt x="2" y="21"/>
                    <a:pt x="0" y="20"/>
                    <a:pt x="7" y="19"/>
                  </a:cubicBezTo>
                  <a:cubicBezTo>
                    <a:pt x="14" y="18"/>
                    <a:pt x="114" y="3"/>
                    <a:pt x="114" y="3"/>
                  </a:cubicBezTo>
                  <a:cubicBezTo>
                    <a:pt x="114" y="3"/>
                    <a:pt x="126" y="0"/>
                    <a:pt x="130" y="8"/>
                  </a:cubicBezTo>
                  <a:cubicBezTo>
                    <a:pt x="134" y="15"/>
                    <a:pt x="126" y="5"/>
                    <a:pt x="113" y="7"/>
                  </a:cubicBezTo>
                  <a:cubicBezTo>
                    <a:pt x="100" y="8"/>
                    <a:pt x="15" y="21"/>
                    <a:pt x="15" y="21"/>
                  </a:cubicBezTo>
                  <a:cubicBezTo>
                    <a:pt x="15" y="21"/>
                    <a:pt x="7" y="22"/>
                    <a:pt x="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29" name="Freeform 128"/>
            <p:cNvSpPr/>
            <p:nvPr/>
          </p:nvSpPr>
          <p:spPr bwMode="auto">
            <a:xfrm>
              <a:off x="1393825" y="1095375"/>
              <a:ext cx="190500" cy="42863"/>
            </a:xfrm>
            <a:custGeom>
              <a:avLst/>
              <a:gdLst>
                <a:gd name="T0" fmla="*/ 4 w 118"/>
                <a:gd name="T1" fmla="*/ 10 h 26"/>
                <a:gd name="T2" fmla="*/ 1 w 118"/>
                <a:gd name="T3" fmla="*/ 15 h 26"/>
                <a:gd name="T4" fmla="*/ 5 w 118"/>
                <a:gd name="T5" fmla="*/ 26 h 26"/>
                <a:gd name="T6" fmla="*/ 97 w 118"/>
                <a:gd name="T7" fmla="*/ 22 h 26"/>
                <a:gd name="T8" fmla="*/ 115 w 118"/>
                <a:gd name="T9" fmla="*/ 15 h 26"/>
                <a:gd name="T10" fmla="*/ 104 w 118"/>
                <a:gd name="T11" fmla="*/ 0 h 26"/>
                <a:gd name="T12" fmla="*/ 4 w 118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26">
                  <a:moveTo>
                    <a:pt x="4" y="10"/>
                  </a:moveTo>
                  <a:cubicBezTo>
                    <a:pt x="4" y="10"/>
                    <a:pt x="1" y="8"/>
                    <a:pt x="1" y="15"/>
                  </a:cubicBezTo>
                  <a:cubicBezTo>
                    <a:pt x="0" y="22"/>
                    <a:pt x="0" y="26"/>
                    <a:pt x="5" y="26"/>
                  </a:cubicBezTo>
                  <a:cubicBezTo>
                    <a:pt x="11" y="26"/>
                    <a:pt x="86" y="22"/>
                    <a:pt x="97" y="22"/>
                  </a:cubicBezTo>
                  <a:cubicBezTo>
                    <a:pt x="107" y="22"/>
                    <a:pt x="115" y="22"/>
                    <a:pt x="115" y="15"/>
                  </a:cubicBezTo>
                  <a:cubicBezTo>
                    <a:pt x="115" y="7"/>
                    <a:pt x="118" y="0"/>
                    <a:pt x="104" y="0"/>
                  </a:cubicBezTo>
                  <a:cubicBezTo>
                    <a:pt x="90" y="1"/>
                    <a:pt x="4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30" name="Freeform 129"/>
            <p:cNvSpPr/>
            <p:nvPr/>
          </p:nvSpPr>
          <p:spPr bwMode="auto">
            <a:xfrm>
              <a:off x="1384300" y="1135063"/>
              <a:ext cx="214313" cy="58738"/>
            </a:xfrm>
            <a:custGeom>
              <a:avLst/>
              <a:gdLst>
                <a:gd name="T0" fmla="*/ 0 w 133"/>
                <a:gd name="T1" fmla="*/ 30 h 37"/>
                <a:gd name="T2" fmla="*/ 32 w 133"/>
                <a:gd name="T3" fmla="*/ 14 h 37"/>
                <a:gd name="T4" fmla="*/ 117 w 133"/>
                <a:gd name="T5" fmla="*/ 10 h 37"/>
                <a:gd name="T6" fmla="*/ 121 w 133"/>
                <a:gd name="T7" fmla="*/ 35 h 37"/>
                <a:gd name="T8" fmla="*/ 0 w 133"/>
                <a:gd name="T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37">
                  <a:moveTo>
                    <a:pt x="0" y="30"/>
                  </a:moveTo>
                  <a:cubicBezTo>
                    <a:pt x="0" y="30"/>
                    <a:pt x="14" y="21"/>
                    <a:pt x="32" y="14"/>
                  </a:cubicBezTo>
                  <a:cubicBezTo>
                    <a:pt x="51" y="6"/>
                    <a:pt x="101" y="0"/>
                    <a:pt x="117" y="10"/>
                  </a:cubicBezTo>
                  <a:cubicBezTo>
                    <a:pt x="133" y="20"/>
                    <a:pt x="131" y="33"/>
                    <a:pt x="121" y="35"/>
                  </a:cubicBezTo>
                  <a:cubicBezTo>
                    <a:pt x="112" y="37"/>
                    <a:pt x="0" y="30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31" name="Freeform 130"/>
            <p:cNvSpPr/>
            <p:nvPr/>
          </p:nvSpPr>
          <p:spPr bwMode="auto">
            <a:xfrm>
              <a:off x="1177925" y="1404938"/>
              <a:ext cx="185738" cy="34925"/>
            </a:xfrm>
            <a:custGeom>
              <a:avLst/>
              <a:gdLst>
                <a:gd name="T0" fmla="*/ 11 w 115"/>
                <a:gd name="T1" fmla="*/ 4 h 22"/>
                <a:gd name="T2" fmla="*/ 115 w 115"/>
                <a:gd name="T3" fmla="*/ 5 h 22"/>
                <a:gd name="T4" fmla="*/ 15 w 115"/>
                <a:gd name="T5" fmla="*/ 7 h 22"/>
                <a:gd name="T6" fmla="*/ 35 w 115"/>
                <a:gd name="T7" fmla="*/ 15 h 22"/>
                <a:gd name="T8" fmla="*/ 5 w 115"/>
                <a:gd name="T9" fmla="*/ 8 h 22"/>
                <a:gd name="T10" fmla="*/ 11 w 115"/>
                <a:gd name="T11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22">
                  <a:moveTo>
                    <a:pt x="11" y="4"/>
                  </a:moveTo>
                  <a:cubicBezTo>
                    <a:pt x="11" y="4"/>
                    <a:pt x="41" y="20"/>
                    <a:pt x="115" y="5"/>
                  </a:cubicBezTo>
                  <a:cubicBezTo>
                    <a:pt x="115" y="5"/>
                    <a:pt x="62" y="22"/>
                    <a:pt x="15" y="7"/>
                  </a:cubicBezTo>
                  <a:cubicBezTo>
                    <a:pt x="15" y="7"/>
                    <a:pt x="11" y="13"/>
                    <a:pt x="35" y="15"/>
                  </a:cubicBezTo>
                  <a:cubicBezTo>
                    <a:pt x="35" y="15"/>
                    <a:pt x="9" y="16"/>
                    <a:pt x="5" y="8"/>
                  </a:cubicBezTo>
                  <a:cubicBezTo>
                    <a:pt x="0" y="0"/>
                    <a:pt x="11" y="2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32" name="Freeform 131"/>
            <p:cNvSpPr/>
            <p:nvPr/>
          </p:nvSpPr>
          <p:spPr bwMode="auto">
            <a:xfrm>
              <a:off x="1358900" y="1403350"/>
              <a:ext cx="49213" cy="26988"/>
            </a:xfrm>
            <a:custGeom>
              <a:avLst/>
              <a:gdLst>
                <a:gd name="T0" fmla="*/ 10 w 31"/>
                <a:gd name="T1" fmla="*/ 0 h 17"/>
                <a:gd name="T2" fmla="*/ 0 w 31"/>
                <a:gd name="T3" fmla="*/ 17 h 17"/>
                <a:gd name="T4" fmla="*/ 24 w 31"/>
                <a:gd name="T5" fmla="*/ 7 h 17"/>
                <a:gd name="T6" fmla="*/ 10 w 31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7">
                  <a:moveTo>
                    <a:pt x="10" y="0"/>
                  </a:moveTo>
                  <a:cubicBezTo>
                    <a:pt x="10" y="0"/>
                    <a:pt x="31" y="10"/>
                    <a:pt x="0" y="17"/>
                  </a:cubicBezTo>
                  <a:cubicBezTo>
                    <a:pt x="0" y="17"/>
                    <a:pt x="23" y="13"/>
                    <a:pt x="24" y="7"/>
                  </a:cubicBezTo>
                  <a:cubicBezTo>
                    <a:pt x="25" y="1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33" name="Freeform 132"/>
            <p:cNvSpPr/>
            <p:nvPr/>
          </p:nvSpPr>
          <p:spPr bwMode="auto">
            <a:xfrm>
              <a:off x="1169988" y="1398588"/>
              <a:ext cx="38100" cy="31750"/>
            </a:xfrm>
            <a:custGeom>
              <a:avLst/>
              <a:gdLst>
                <a:gd name="T0" fmla="*/ 4 w 24"/>
                <a:gd name="T1" fmla="*/ 7 h 20"/>
                <a:gd name="T2" fmla="*/ 24 w 24"/>
                <a:gd name="T3" fmla="*/ 20 h 20"/>
                <a:gd name="T4" fmla="*/ 9 w 24"/>
                <a:gd name="T5" fmla="*/ 7 h 20"/>
                <a:gd name="T6" fmla="*/ 20 w 24"/>
                <a:gd name="T7" fmla="*/ 4 h 20"/>
                <a:gd name="T8" fmla="*/ 20 w 24"/>
                <a:gd name="T9" fmla="*/ 0 h 20"/>
                <a:gd name="T10" fmla="*/ 4 w 24"/>
                <a:gd name="T1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4" y="7"/>
                  </a:moveTo>
                  <a:cubicBezTo>
                    <a:pt x="4" y="7"/>
                    <a:pt x="0" y="17"/>
                    <a:pt x="24" y="20"/>
                  </a:cubicBezTo>
                  <a:cubicBezTo>
                    <a:pt x="24" y="20"/>
                    <a:pt x="8" y="17"/>
                    <a:pt x="9" y="7"/>
                  </a:cubicBezTo>
                  <a:cubicBezTo>
                    <a:pt x="9" y="7"/>
                    <a:pt x="16" y="3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2" y="1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34" name="Freeform 133"/>
            <p:cNvSpPr/>
            <p:nvPr/>
          </p:nvSpPr>
          <p:spPr bwMode="auto">
            <a:xfrm>
              <a:off x="1171575" y="1417638"/>
              <a:ext cx="96838" cy="155575"/>
            </a:xfrm>
            <a:custGeom>
              <a:avLst/>
              <a:gdLst>
                <a:gd name="T0" fmla="*/ 5 w 60"/>
                <a:gd name="T1" fmla="*/ 3 h 96"/>
                <a:gd name="T2" fmla="*/ 2 w 60"/>
                <a:gd name="T3" fmla="*/ 3 h 96"/>
                <a:gd name="T4" fmla="*/ 3 w 60"/>
                <a:gd name="T5" fmla="*/ 35 h 96"/>
                <a:gd name="T6" fmla="*/ 3 w 60"/>
                <a:gd name="T7" fmla="*/ 85 h 96"/>
                <a:gd name="T8" fmla="*/ 33 w 60"/>
                <a:gd name="T9" fmla="*/ 89 h 96"/>
                <a:gd name="T10" fmla="*/ 40 w 60"/>
                <a:gd name="T11" fmla="*/ 63 h 96"/>
                <a:gd name="T12" fmla="*/ 45 w 60"/>
                <a:gd name="T13" fmla="*/ 43 h 96"/>
                <a:gd name="T14" fmla="*/ 52 w 60"/>
                <a:gd name="T15" fmla="*/ 23 h 96"/>
                <a:gd name="T16" fmla="*/ 51 w 60"/>
                <a:gd name="T17" fmla="*/ 15 h 96"/>
                <a:gd name="T18" fmla="*/ 5 w 60"/>
                <a:gd name="T19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96">
                  <a:moveTo>
                    <a:pt x="5" y="3"/>
                  </a:moveTo>
                  <a:cubicBezTo>
                    <a:pt x="5" y="3"/>
                    <a:pt x="2" y="0"/>
                    <a:pt x="2" y="3"/>
                  </a:cubicBezTo>
                  <a:cubicBezTo>
                    <a:pt x="2" y="7"/>
                    <a:pt x="5" y="12"/>
                    <a:pt x="3" y="35"/>
                  </a:cubicBezTo>
                  <a:cubicBezTo>
                    <a:pt x="2" y="58"/>
                    <a:pt x="0" y="82"/>
                    <a:pt x="3" y="85"/>
                  </a:cubicBezTo>
                  <a:cubicBezTo>
                    <a:pt x="6" y="89"/>
                    <a:pt x="29" y="96"/>
                    <a:pt x="33" y="89"/>
                  </a:cubicBezTo>
                  <a:cubicBezTo>
                    <a:pt x="37" y="82"/>
                    <a:pt x="34" y="74"/>
                    <a:pt x="40" y="63"/>
                  </a:cubicBezTo>
                  <a:cubicBezTo>
                    <a:pt x="45" y="51"/>
                    <a:pt x="30" y="57"/>
                    <a:pt x="45" y="43"/>
                  </a:cubicBezTo>
                  <a:cubicBezTo>
                    <a:pt x="60" y="29"/>
                    <a:pt x="44" y="36"/>
                    <a:pt x="52" y="23"/>
                  </a:cubicBezTo>
                  <a:cubicBezTo>
                    <a:pt x="60" y="10"/>
                    <a:pt x="57" y="15"/>
                    <a:pt x="51" y="15"/>
                  </a:cubicBezTo>
                  <a:cubicBezTo>
                    <a:pt x="44" y="15"/>
                    <a:pt x="22" y="14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35" name="Freeform 134"/>
            <p:cNvSpPr/>
            <p:nvPr/>
          </p:nvSpPr>
          <p:spPr bwMode="auto">
            <a:xfrm>
              <a:off x="1301750" y="1420813"/>
              <a:ext cx="98425" cy="127000"/>
            </a:xfrm>
            <a:custGeom>
              <a:avLst/>
              <a:gdLst>
                <a:gd name="T0" fmla="*/ 7 w 61"/>
                <a:gd name="T1" fmla="*/ 13 h 79"/>
                <a:gd name="T2" fmla="*/ 60 w 61"/>
                <a:gd name="T3" fmla="*/ 0 h 79"/>
                <a:gd name="T4" fmla="*/ 61 w 61"/>
                <a:gd name="T5" fmla="*/ 78 h 79"/>
                <a:gd name="T6" fmla="*/ 47 w 61"/>
                <a:gd name="T7" fmla="*/ 61 h 79"/>
                <a:gd name="T8" fmla="*/ 27 w 61"/>
                <a:gd name="T9" fmla="*/ 31 h 79"/>
                <a:gd name="T10" fmla="*/ 7 w 61"/>
                <a:gd name="T11" fmla="*/ 1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79">
                  <a:moveTo>
                    <a:pt x="7" y="13"/>
                  </a:moveTo>
                  <a:cubicBezTo>
                    <a:pt x="7" y="13"/>
                    <a:pt x="49" y="15"/>
                    <a:pt x="60" y="0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52" y="79"/>
                    <a:pt x="47" y="61"/>
                  </a:cubicBezTo>
                  <a:cubicBezTo>
                    <a:pt x="42" y="44"/>
                    <a:pt x="41" y="33"/>
                    <a:pt x="27" y="31"/>
                  </a:cubicBezTo>
                  <a:cubicBezTo>
                    <a:pt x="13" y="29"/>
                    <a:pt x="0" y="19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36" name="Freeform 135"/>
            <p:cNvSpPr/>
            <p:nvPr/>
          </p:nvSpPr>
          <p:spPr bwMode="auto">
            <a:xfrm>
              <a:off x="1373188" y="1719263"/>
              <a:ext cx="133350" cy="374650"/>
            </a:xfrm>
            <a:custGeom>
              <a:avLst/>
              <a:gdLst>
                <a:gd name="T0" fmla="*/ 69 w 83"/>
                <a:gd name="T1" fmla="*/ 0 h 233"/>
                <a:gd name="T2" fmla="*/ 42 w 83"/>
                <a:gd name="T3" fmla="*/ 15 h 233"/>
                <a:gd name="T4" fmla="*/ 12 w 83"/>
                <a:gd name="T5" fmla="*/ 64 h 233"/>
                <a:gd name="T6" fmla="*/ 38 w 83"/>
                <a:gd name="T7" fmla="*/ 122 h 233"/>
                <a:gd name="T8" fmla="*/ 34 w 83"/>
                <a:gd name="T9" fmla="*/ 197 h 233"/>
                <a:gd name="T10" fmla="*/ 81 w 83"/>
                <a:gd name="T11" fmla="*/ 69 h 233"/>
                <a:gd name="T12" fmla="*/ 69 w 83"/>
                <a:gd name="T1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33">
                  <a:moveTo>
                    <a:pt x="69" y="0"/>
                  </a:moveTo>
                  <a:cubicBezTo>
                    <a:pt x="69" y="0"/>
                    <a:pt x="70" y="11"/>
                    <a:pt x="42" y="15"/>
                  </a:cubicBezTo>
                  <a:cubicBezTo>
                    <a:pt x="13" y="19"/>
                    <a:pt x="11" y="36"/>
                    <a:pt x="12" y="64"/>
                  </a:cubicBezTo>
                  <a:cubicBezTo>
                    <a:pt x="14" y="93"/>
                    <a:pt x="43" y="88"/>
                    <a:pt x="38" y="122"/>
                  </a:cubicBezTo>
                  <a:cubicBezTo>
                    <a:pt x="33" y="157"/>
                    <a:pt x="0" y="160"/>
                    <a:pt x="34" y="197"/>
                  </a:cubicBezTo>
                  <a:cubicBezTo>
                    <a:pt x="68" y="233"/>
                    <a:pt x="78" y="69"/>
                    <a:pt x="81" y="69"/>
                  </a:cubicBezTo>
                  <a:cubicBezTo>
                    <a:pt x="83" y="69"/>
                    <a:pt x="75" y="83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137" name="Freeform 136"/>
          <p:cNvSpPr/>
          <p:nvPr/>
        </p:nvSpPr>
        <p:spPr bwMode="auto">
          <a:xfrm>
            <a:off x="3210560" y="3199130"/>
            <a:ext cx="810895" cy="1347470"/>
          </a:xfrm>
          <a:custGeom>
            <a:avLst/>
            <a:gdLst>
              <a:gd name="T0" fmla="*/ 8 w 594"/>
              <a:gd name="T1" fmla="*/ 547 h 804"/>
              <a:gd name="T2" fmla="*/ 273 w 594"/>
              <a:gd name="T3" fmla="*/ 794 h 804"/>
              <a:gd name="T4" fmla="*/ 582 w 594"/>
              <a:gd name="T5" fmla="*/ 563 h 804"/>
              <a:gd name="T6" fmla="*/ 282 w 594"/>
              <a:gd name="T7" fmla="*/ 0 h 804"/>
              <a:gd name="T8" fmla="*/ 8 w 594"/>
              <a:gd name="T9" fmla="*/ 547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4" h="804">
                <a:moveTo>
                  <a:pt x="8" y="547"/>
                </a:moveTo>
                <a:cubicBezTo>
                  <a:pt x="0" y="674"/>
                  <a:pt x="111" y="785"/>
                  <a:pt x="273" y="794"/>
                </a:cubicBezTo>
                <a:cubicBezTo>
                  <a:pt x="435" y="804"/>
                  <a:pt x="574" y="690"/>
                  <a:pt x="582" y="563"/>
                </a:cubicBezTo>
                <a:cubicBezTo>
                  <a:pt x="594" y="362"/>
                  <a:pt x="270" y="187"/>
                  <a:pt x="282" y="0"/>
                </a:cubicBezTo>
                <a:cubicBezTo>
                  <a:pt x="267" y="248"/>
                  <a:pt x="15" y="420"/>
                  <a:pt x="8" y="547"/>
                </a:cubicBezTo>
                <a:close/>
              </a:path>
            </a:pathLst>
          </a:custGeom>
          <a:solidFill>
            <a:srgbClr val="4BACC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38" name="Text Box 10"/>
          <p:cNvSpPr txBox="1">
            <a:spLocks noChangeArrowheads="1"/>
          </p:cNvSpPr>
          <p:nvPr/>
        </p:nvSpPr>
        <p:spPr bwMode="auto">
          <a:xfrm>
            <a:off x="2264261" y="2317164"/>
            <a:ext cx="1120919" cy="4711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087755"/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视频</a:t>
            </a:r>
            <a:endParaRPr 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139" name="Text Box 10"/>
          <p:cNvSpPr txBox="1">
            <a:spLocks noChangeArrowheads="1"/>
          </p:cNvSpPr>
          <p:nvPr/>
        </p:nvSpPr>
        <p:spPr bwMode="auto">
          <a:xfrm>
            <a:off x="3136204" y="3900269"/>
            <a:ext cx="880821" cy="429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087755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30%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140" name="Text Box 10"/>
          <p:cNvSpPr txBox="1">
            <a:spLocks noChangeArrowheads="1"/>
          </p:cNvSpPr>
          <p:nvPr/>
        </p:nvSpPr>
        <p:spPr bwMode="auto">
          <a:xfrm>
            <a:off x="1642392" y="4869356"/>
            <a:ext cx="2248053" cy="10458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087755">
              <a:lnSpc>
                <a:spcPct val="200000"/>
              </a:lnSpc>
            </a:pPr>
            <a:r>
              <a:rPr lang="zh-CN" altLang="en-US" sz="1600" b="1" dirty="0">
                <a:solidFill>
                  <a:srgbClr val="4BACC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完成每个章节知识点下的视频任务点</a:t>
            </a:r>
            <a:endParaRPr lang="en-US" altLang="zh-CN" sz="1600" b="1" dirty="0">
              <a:solidFill>
                <a:srgbClr val="4BACC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4559829" y="1303316"/>
            <a:ext cx="0" cy="49784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/>
          <p:cNvGrpSpPr/>
          <p:nvPr/>
        </p:nvGrpSpPr>
        <p:grpSpPr>
          <a:xfrm>
            <a:off x="5244757" y="1397000"/>
            <a:ext cx="1824251" cy="1636184"/>
            <a:chOff x="523875" y="1042988"/>
            <a:chExt cx="1539875" cy="1381125"/>
          </a:xfrm>
          <a:solidFill>
            <a:srgbClr val="45C1A4"/>
          </a:solidFill>
        </p:grpSpPr>
        <p:sp>
          <p:nvSpPr>
            <p:cNvPr id="149" name="Freeform 148"/>
            <p:cNvSpPr/>
            <p:nvPr/>
          </p:nvSpPr>
          <p:spPr bwMode="auto">
            <a:xfrm>
              <a:off x="523875" y="1046163"/>
              <a:ext cx="1539875" cy="1374775"/>
            </a:xfrm>
            <a:custGeom>
              <a:avLst/>
              <a:gdLst>
                <a:gd name="T0" fmla="*/ 7 w 956"/>
                <a:gd name="T1" fmla="*/ 734 h 854"/>
                <a:gd name="T2" fmla="*/ 76 w 956"/>
                <a:gd name="T3" fmla="*/ 705 h 854"/>
                <a:gd name="T4" fmla="*/ 353 w 956"/>
                <a:gd name="T5" fmla="*/ 716 h 854"/>
                <a:gd name="T6" fmla="*/ 797 w 956"/>
                <a:gd name="T7" fmla="*/ 766 h 854"/>
                <a:gd name="T8" fmla="*/ 956 w 956"/>
                <a:gd name="T9" fmla="*/ 821 h 854"/>
                <a:gd name="T10" fmla="*/ 883 w 956"/>
                <a:gd name="T11" fmla="*/ 583 h 854"/>
                <a:gd name="T12" fmla="*/ 668 w 956"/>
                <a:gd name="T13" fmla="*/ 516 h 854"/>
                <a:gd name="T14" fmla="*/ 597 w 956"/>
                <a:gd name="T15" fmla="*/ 410 h 854"/>
                <a:gd name="T16" fmla="*/ 559 w 956"/>
                <a:gd name="T17" fmla="*/ 339 h 854"/>
                <a:gd name="T18" fmla="*/ 544 w 956"/>
                <a:gd name="T19" fmla="*/ 311 h 854"/>
                <a:gd name="T20" fmla="*/ 526 w 956"/>
                <a:gd name="T21" fmla="*/ 216 h 854"/>
                <a:gd name="T22" fmla="*/ 536 w 956"/>
                <a:gd name="T23" fmla="*/ 196 h 854"/>
                <a:gd name="T24" fmla="*/ 510 w 956"/>
                <a:gd name="T25" fmla="*/ 166 h 854"/>
                <a:gd name="T26" fmla="*/ 517 w 956"/>
                <a:gd name="T27" fmla="*/ 94 h 854"/>
                <a:gd name="T28" fmla="*/ 533 w 956"/>
                <a:gd name="T29" fmla="*/ 88 h 854"/>
                <a:gd name="T30" fmla="*/ 664 w 956"/>
                <a:gd name="T31" fmla="*/ 86 h 854"/>
                <a:gd name="T32" fmla="*/ 642 w 956"/>
                <a:gd name="T33" fmla="*/ 8 h 854"/>
                <a:gd name="T34" fmla="*/ 525 w 956"/>
                <a:gd name="T35" fmla="*/ 19 h 854"/>
                <a:gd name="T36" fmla="*/ 471 w 956"/>
                <a:gd name="T37" fmla="*/ 1 h 854"/>
                <a:gd name="T38" fmla="*/ 415 w 956"/>
                <a:gd name="T39" fmla="*/ 22 h 854"/>
                <a:gd name="T40" fmla="*/ 293 w 956"/>
                <a:gd name="T41" fmla="*/ 19 h 854"/>
                <a:gd name="T42" fmla="*/ 279 w 956"/>
                <a:gd name="T43" fmla="*/ 96 h 854"/>
                <a:gd name="T44" fmla="*/ 414 w 956"/>
                <a:gd name="T45" fmla="*/ 92 h 854"/>
                <a:gd name="T46" fmla="*/ 431 w 956"/>
                <a:gd name="T47" fmla="*/ 98 h 854"/>
                <a:gd name="T48" fmla="*/ 435 w 956"/>
                <a:gd name="T49" fmla="*/ 169 h 854"/>
                <a:gd name="T50" fmla="*/ 411 w 956"/>
                <a:gd name="T51" fmla="*/ 196 h 854"/>
                <a:gd name="T52" fmla="*/ 421 w 956"/>
                <a:gd name="T53" fmla="*/ 205 h 854"/>
                <a:gd name="T54" fmla="*/ 402 w 956"/>
                <a:gd name="T55" fmla="*/ 234 h 854"/>
                <a:gd name="T56" fmla="*/ 395 w 956"/>
                <a:gd name="T57" fmla="*/ 320 h 854"/>
                <a:gd name="T58" fmla="*/ 391 w 956"/>
                <a:gd name="T59" fmla="*/ 340 h 854"/>
                <a:gd name="T60" fmla="*/ 335 w 956"/>
                <a:gd name="T61" fmla="*/ 395 h 854"/>
                <a:gd name="T62" fmla="*/ 346 w 956"/>
                <a:gd name="T63" fmla="*/ 468 h 854"/>
                <a:gd name="T64" fmla="*/ 288 w 956"/>
                <a:gd name="T65" fmla="*/ 515 h 854"/>
                <a:gd name="T66" fmla="*/ 46 w 956"/>
                <a:gd name="T67" fmla="*/ 503 h 854"/>
                <a:gd name="T68" fmla="*/ 10 w 956"/>
                <a:gd name="T69" fmla="*/ 48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6" h="854">
                  <a:moveTo>
                    <a:pt x="10" y="480"/>
                  </a:moveTo>
                  <a:cubicBezTo>
                    <a:pt x="10" y="480"/>
                    <a:pt x="0" y="672"/>
                    <a:pt x="7" y="734"/>
                  </a:cubicBezTo>
                  <a:cubicBezTo>
                    <a:pt x="7" y="734"/>
                    <a:pt x="21" y="743"/>
                    <a:pt x="33" y="736"/>
                  </a:cubicBezTo>
                  <a:cubicBezTo>
                    <a:pt x="45" y="728"/>
                    <a:pt x="36" y="708"/>
                    <a:pt x="76" y="705"/>
                  </a:cubicBezTo>
                  <a:cubicBezTo>
                    <a:pt x="115" y="702"/>
                    <a:pt x="265" y="701"/>
                    <a:pt x="265" y="701"/>
                  </a:cubicBezTo>
                  <a:cubicBezTo>
                    <a:pt x="265" y="701"/>
                    <a:pt x="313" y="699"/>
                    <a:pt x="353" y="716"/>
                  </a:cubicBezTo>
                  <a:cubicBezTo>
                    <a:pt x="392" y="733"/>
                    <a:pt x="468" y="772"/>
                    <a:pt x="595" y="722"/>
                  </a:cubicBezTo>
                  <a:cubicBezTo>
                    <a:pt x="723" y="672"/>
                    <a:pt x="789" y="699"/>
                    <a:pt x="797" y="766"/>
                  </a:cubicBezTo>
                  <a:cubicBezTo>
                    <a:pt x="804" y="833"/>
                    <a:pt x="798" y="821"/>
                    <a:pt x="824" y="828"/>
                  </a:cubicBezTo>
                  <a:cubicBezTo>
                    <a:pt x="850" y="836"/>
                    <a:pt x="908" y="854"/>
                    <a:pt x="956" y="821"/>
                  </a:cubicBezTo>
                  <a:cubicBezTo>
                    <a:pt x="955" y="739"/>
                    <a:pt x="955" y="739"/>
                    <a:pt x="955" y="739"/>
                  </a:cubicBezTo>
                  <a:cubicBezTo>
                    <a:pt x="955" y="739"/>
                    <a:pt x="953" y="642"/>
                    <a:pt x="883" y="583"/>
                  </a:cubicBezTo>
                  <a:cubicBezTo>
                    <a:pt x="814" y="523"/>
                    <a:pt x="753" y="522"/>
                    <a:pt x="736" y="520"/>
                  </a:cubicBezTo>
                  <a:cubicBezTo>
                    <a:pt x="720" y="519"/>
                    <a:pt x="668" y="516"/>
                    <a:pt x="668" y="516"/>
                  </a:cubicBezTo>
                  <a:cubicBezTo>
                    <a:pt x="668" y="516"/>
                    <a:pt x="604" y="513"/>
                    <a:pt x="601" y="466"/>
                  </a:cubicBezTo>
                  <a:cubicBezTo>
                    <a:pt x="598" y="419"/>
                    <a:pt x="597" y="410"/>
                    <a:pt x="597" y="410"/>
                  </a:cubicBezTo>
                  <a:cubicBezTo>
                    <a:pt x="597" y="410"/>
                    <a:pt x="614" y="404"/>
                    <a:pt x="614" y="389"/>
                  </a:cubicBezTo>
                  <a:cubicBezTo>
                    <a:pt x="614" y="373"/>
                    <a:pt x="618" y="346"/>
                    <a:pt x="559" y="339"/>
                  </a:cubicBezTo>
                  <a:cubicBezTo>
                    <a:pt x="557" y="325"/>
                    <a:pt x="557" y="325"/>
                    <a:pt x="557" y="325"/>
                  </a:cubicBezTo>
                  <a:cubicBezTo>
                    <a:pt x="544" y="311"/>
                    <a:pt x="544" y="311"/>
                    <a:pt x="544" y="311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4" y="228"/>
                    <a:pt x="541" y="220"/>
                    <a:pt x="526" y="216"/>
                  </a:cubicBezTo>
                  <a:cubicBezTo>
                    <a:pt x="526" y="205"/>
                    <a:pt x="526" y="205"/>
                    <a:pt x="526" y="205"/>
                  </a:cubicBezTo>
                  <a:cubicBezTo>
                    <a:pt x="526" y="205"/>
                    <a:pt x="536" y="205"/>
                    <a:pt x="536" y="196"/>
                  </a:cubicBezTo>
                  <a:cubicBezTo>
                    <a:pt x="536" y="187"/>
                    <a:pt x="535" y="178"/>
                    <a:pt x="535" y="178"/>
                  </a:cubicBezTo>
                  <a:cubicBezTo>
                    <a:pt x="535" y="178"/>
                    <a:pt x="524" y="170"/>
                    <a:pt x="510" y="166"/>
                  </a:cubicBezTo>
                  <a:cubicBezTo>
                    <a:pt x="511" y="101"/>
                    <a:pt x="511" y="101"/>
                    <a:pt x="511" y="101"/>
                  </a:cubicBezTo>
                  <a:cubicBezTo>
                    <a:pt x="511" y="101"/>
                    <a:pt x="514" y="98"/>
                    <a:pt x="517" y="94"/>
                  </a:cubicBezTo>
                  <a:cubicBezTo>
                    <a:pt x="529" y="94"/>
                    <a:pt x="529" y="94"/>
                    <a:pt x="529" y="94"/>
                  </a:cubicBezTo>
                  <a:cubicBezTo>
                    <a:pt x="529" y="94"/>
                    <a:pt x="532" y="92"/>
                    <a:pt x="533" y="88"/>
                  </a:cubicBezTo>
                  <a:cubicBezTo>
                    <a:pt x="649" y="97"/>
                    <a:pt x="649" y="97"/>
                    <a:pt x="649" y="97"/>
                  </a:cubicBezTo>
                  <a:cubicBezTo>
                    <a:pt x="649" y="97"/>
                    <a:pt x="660" y="99"/>
                    <a:pt x="664" y="86"/>
                  </a:cubicBezTo>
                  <a:cubicBezTo>
                    <a:pt x="668" y="74"/>
                    <a:pt x="670" y="39"/>
                    <a:pt x="661" y="14"/>
                  </a:cubicBezTo>
                  <a:cubicBezTo>
                    <a:pt x="661" y="14"/>
                    <a:pt x="660" y="5"/>
                    <a:pt x="642" y="8"/>
                  </a:cubicBezTo>
                  <a:cubicBezTo>
                    <a:pt x="625" y="10"/>
                    <a:pt x="531" y="24"/>
                    <a:pt x="531" y="24"/>
                  </a:cubicBezTo>
                  <a:cubicBezTo>
                    <a:pt x="531" y="24"/>
                    <a:pt x="530" y="19"/>
                    <a:pt x="525" y="19"/>
                  </a:cubicBezTo>
                  <a:cubicBezTo>
                    <a:pt x="519" y="19"/>
                    <a:pt x="514" y="19"/>
                    <a:pt x="514" y="19"/>
                  </a:cubicBezTo>
                  <a:cubicBezTo>
                    <a:pt x="514" y="19"/>
                    <a:pt x="502" y="2"/>
                    <a:pt x="471" y="1"/>
                  </a:cubicBezTo>
                  <a:cubicBezTo>
                    <a:pt x="439" y="0"/>
                    <a:pt x="430" y="21"/>
                    <a:pt x="430" y="21"/>
                  </a:cubicBezTo>
                  <a:cubicBezTo>
                    <a:pt x="415" y="22"/>
                    <a:pt x="415" y="22"/>
                    <a:pt x="415" y="22"/>
                  </a:cubicBezTo>
                  <a:cubicBezTo>
                    <a:pt x="415" y="22"/>
                    <a:pt x="412" y="25"/>
                    <a:pt x="412" y="28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3" y="19"/>
                    <a:pt x="281" y="17"/>
                    <a:pt x="278" y="29"/>
                  </a:cubicBezTo>
                  <a:cubicBezTo>
                    <a:pt x="275" y="41"/>
                    <a:pt x="274" y="77"/>
                    <a:pt x="279" y="96"/>
                  </a:cubicBezTo>
                  <a:cubicBezTo>
                    <a:pt x="284" y="116"/>
                    <a:pt x="301" y="110"/>
                    <a:pt x="310" y="108"/>
                  </a:cubicBezTo>
                  <a:cubicBezTo>
                    <a:pt x="320" y="105"/>
                    <a:pt x="414" y="92"/>
                    <a:pt x="414" y="92"/>
                  </a:cubicBezTo>
                  <a:cubicBezTo>
                    <a:pt x="414" y="92"/>
                    <a:pt x="413" y="98"/>
                    <a:pt x="419" y="98"/>
                  </a:cubicBezTo>
                  <a:cubicBezTo>
                    <a:pt x="426" y="98"/>
                    <a:pt x="431" y="98"/>
                    <a:pt x="431" y="98"/>
                  </a:cubicBezTo>
                  <a:cubicBezTo>
                    <a:pt x="431" y="98"/>
                    <a:pt x="433" y="103"/>
                    <a:pt x="435" y="103"/>
                  </a:cubicBezTo>
                  <a:cubicBezTo>
                    <a:pt x="435" y="169"/>
                    <a:pt x="435" y="169"/>
                    <a:pt x="435" y="169"/>
                  </a:cubicBezTo>
                  <a:cubicBezTo>
                    <a:pt x="435" y="169"/>
                    <a:pt x="412" y="169"/>
                    <a:pt x="411" y="179"/>
                  </a:cubicBezTo>
                  <a:cubicBezTo>
                    <a:pt x="411" y="189"/>
                    <a:pt x="411" y="196"/>
                    <a:pt x="411" y="196"/>
                  </a:cubicBezTo>
                  <a:cubicBezTo>
                    <a:pt x="411" y="196"/>
                    <a:pt x="409" y="200"/>
                    <a:pt x="415" y="202"/>
                  </a:cubicBezTo>
                  <a:cubicBezTo>
                    <a:pt x="420" y="204"/>
                    <a:pt x="421" y="205"/>
                    <a:pt x="421" y="205"/>
                  </a:cubicBezTo>
                  <a:cubicBezTo>
                    <a:pt x="421" y="219"/>
                    <a:pt x="421" y="219"/>
                    <a:pt x="421" y="219"/>
                  </a:cubicBezTo>
                  <a:cubicBezTo>
                    <a:pt x="421" y="219"/>
                    <a:pt x="402" y="221"/>
                    <a:pt x="402" y="234"/>
                  </a:cubicBezTo>
                  <a:cubicBezTo>
                    <a:pt x="402" y="247"/>
                    <a:pt x="402" y="317"/>
                    <a:pt x="402" y="317"/>
                  </a:cubicBezTo>
                  <a:cubicBezTo>
                    <a:pt x="395" y="320"/>
                    <a:pt x="395" y="320"/>
                    <a:pt x="395" y="320"/>
                  </a:cubicBezTo>
                  <a:cubicBezTo>
                    <a:pt x="392" y="324"/>
                    <a:pt x="392" y="324"/>
                    <a:pt x="392" y="324"/>
                  </a:cubicBezTo>
                  <a:cubicBezTo>
                    <a:pt x="391" y="340"/>
                    <a:pt x="391" y="340"/>
                    <a:pt x="391" y="340"/>
                  </a:cubicBezTo>
                  <a:cubicBezTo>
                    <a:pt x="391" y="340"/>
                    <a:pt x="335" y="347"/>
                    <a:pt x="335" y="364"/>
                  </a:cubicBezTo>
                  <a:cubicBezTo>
                    <a:pt x="335" y="382"/>
                    <a:pt x="335" y="395"/>
                    <a:pt x="335" y="395"/>
                  </a:cubicBezTo>
                  <a:cubicBezTo>
                    <a:pt x="335" y="395"/>
                    <a:pt x="334" y="402"/>
                    <a:pt x="345" y="407"/>
                  </a:cubicBezTo>
                  <a:cubicBezTo>
                    <a:pt x="346" y="468"/>
                    <a:pt x="346" y="468"/>
                    <a:pt x="346" y="468"/>
                  </a:cubicBezTo>
                  <a:cubicBezTo>
                    <a:pt x="346" y="468"/>
                    <a:pt x="347" y="491"/>
                    <a:pt x="336" y="499"/>
                  </a:cubicBezTo>
                  <a:cubicBezTo>
                    <a:pt x="324" y="508"/>
                    <a:pt x="306" y="515"/>
                    <a:pt x="288" y="515"/>
                  </a:cubicBezTo>
                  <a:cubicBezTo>
                    <a:pt x="270" y="515"/>
                    <a:pt x="73" y="517"/>
                    <a:pt x="73" y="517"/>
                  </a:cubicBezTo>
                  <a:cubicBezTo>
                    <a:pt x="73" y="517"/>
                    <a:pt x="51" y="515"/>
                    <a:pt x="46" y="503"/>
                  </a:cubicBezTo>
                  <a:cubicBezTo>
                    <a:pt x="42" y="491"/>
                    <a:pt x="33" y="483"/>
                    <a:pt x="33" y="483"/>
                  </a:cubicBezTo>
                  <a:cubicBezTo>
                    <a:pt x="10" y="480"/>
                    <a:pt x="10" y="480"/>
                    <a:pt x="10" y="4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0" name="Freeform 149"/>
            <p:cNvSpPr/>
            <p:nvPr/>
          </p:nvSpPr>
          <p:spPr bwMode="auto">
            <a:xfrm>
              <a:off x="538163" y="1824038"/>
              <a:ext cx="42863" cy="98425"/>
            </a:xfrm>
            <a:custGeom>
              <a:avLst/>
              <a:gdLst>
                <a:gd name="T0" fmla="*/ 4 w 27"/>
                <a:gd name="T1" fmla="*/ 0 h 61"/>
                <a:gd name="T2" fmla="*/ 19 w 27"/>
                <a:gd name="T3" fmla="*/ 2 h 61"/>
                <a:gd name="T4" fmla="*/ 27 w 27"/>
                <a:gd name="T5" fmla="*/ 14 h 61"/>
                <a:gd name="T6" fmla="*/ 27 w 27"/>
                <a:gd name="T7" fmla="*/ 61 h 61"/>
                <a:gd name="T8" fmla="*/ 13 w 27"/>
                <a:gd name="T9" fmla="*/ 21 h 61"/>
                <a:gd name="T10" fmla="*/ 4 w 27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1">
                  <a:moveTo>
                    <a:pt x="4" y="0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27" y="3"/>
                    <a:pt x="27" y="14"/>
                  </a:cubicBezTo>
                  <a:cubicBezTo>
                    <a:pt x="26" y="25"/>
                    <a:pt x="27" y="61"/>
                    <a:pt x="27" y="61"/>
                  </a:cubicBezTo>
                  <a:cubicBezTo>
                    <a:pt x="27" y="61"/>
                    <a:pt x="26" y="27"/>
                    <a:pt x="13" y="21"/>
                  </a:cubicBezTo>
                  <a:cubicBezTo>
                    <a:pt x="0" y="15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1" name="Freeform 150"/>
            <p:cNvSpPr/>
            <p:nvPr/>
          </p:nvSpPr>
          <p:spPr bwMode="auto">
            <a:xfrm>
              <a:off x="533400" y="1893888"/>
              <a:ext cx="52388" cy="173038"/>
            </a:xfrm>
            <a:custGeom>
              <a:avLst/>
              <a:gdLst>
                <a:gd name="T0" fmla="*/ 28 w 32"/>
                <a:gd name="T1" fmla="*/ 9 h 107"/>
                <a:gd name="T2" fmla="*/ 25 w 32"/>
                <a:gd name="T3" fmla="*/ 87 h 107"/>
                <a:gd name="T4" fmla="*/ 1 w 32"/>
                <a:gd name="T5" fmla="*/ 42 h 107"/>
                <a:gd name="T6" fmla="*/ 28 w 32"/>
                <a:gd name="T7" fmla="*/ 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07">
                  <a:moveTo>
                    <a:pt x="28" y="9"/>
                  </a:moveTo>
                  <a:cubicBezTo>
                    <a:pt x="28" y="9"/>
                    <a:pt x="32" y="66"/>
                    <a:pt x="25" y="87"/>
                  </a:cubicBezTo>
                  <a:cubicBezTo>
                    <a:pt x="18" y="107"/>
                    <a:pt x="0" y="84"/>
                    <a:pt x="1" y="42"/>
                  </a:cubicBezTo>
                  <a:cubicBezTo>
                    <a:pt x="1" y="0"/>
                    <a:pt x="27" y="27"/>
                    <a:pt x="2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2" name="Freeform 151"/>
            <p:cNvSpPr/>
            <p:nvPr/>
          </p:nvSpPr>
          <p:spPr bwMode="auto">
            <a:xfrm>
              <a:off x="598488" y="1876425"/>
              <a:ext cx="469900" cy="179388"/>
            </a:xfrm>
            <a:custGeom>
              <a:avLst/>
              <a:gdLst>
                <a:gd name="T0" fmla="*/ 259 w 292"/>
                <a:gd name="T1" fmla="*/ 0 h 111"/>
                <a:gd name="T2" fmla="*/ 257 w 292"/>
                <a:gd name="T3" fmla="*/ 0 h 111"/>
                <a:gd name="T4" fmla="*/ 26 w 292"/>
                <a:gd name="T5" fmla="*/ 3 h 111"/>
                <a:gd name="T6" fmla="*/ 14 w 292"/>
                <a:gd name="T7" fmla="*/ 1 h 111"/>
                <a:gd name="T8" fmla="*/ 3 w 292"/>
                <a:gd name="T9" fmla="*/ 6 h 111"/>
                <a:gd name="T10" fmla="*/ 11 w 292"/>
                <a:gd name="T11" fmla="*/ 111 h 111"/>
                <a:gd name="T12" fmla="*/ 12 w 292"/>
                <a:gd name="T13" fmla="*/ 111 h 111"/>
                <a:gd name="T14" fmla="*/ 26 w 292"/>
                <a:gd name="T15" fmla="*/ 97 h 111"/>
                <a:gd name="T16" fmla="*/ 52 w 292"/>
                <a:gd name="T17" fmla="*/ 84 h 111"/>
                <a:gd name="T18" fmla="*/ 57 w 292"/>
                <a:gd name="T19" fmla="*/ 85 h 111"/>
                <a:gd name="T20" fmla="*/ 156 w 292"/>
                <a:gd name="T21" fmla="*/ 93 h 111"/>
                <a:gd name="T22" fmla="*/ 183 w 292"/>
                <a:gd name="T23" fmla="*/ 92 h 111"/>
                <a:gd name="T24" fmla="*/ 274 w 292"/>
                <a:gd name="T25" fmla="*/ 74 h 111"/>
                <a:gd name="T26" fmla="*/ 256 w 292"/>
                <a:gd name="T27" fmla="*/ 41 h 111"/>
                <a:gd name="T28" fmla="*/ 255 w 292"/>
                <a:gd name="T29" fmla="*/ 41 h 111"/>
                <a:gd name="T30" fmla="*/ 254 w 292"/>
                <a:gd name="T31" fmla="*/ 41 h 111"/>
                <a:gd name="T32" fmla="*/ 231 w 292"/>
                <a:gd name="T33" fmla="*/ 38 h 111"/>
                <a:gd name="T34" fmla="*/ 203 w 292"/>
                <a:gd name="T35" fmla="*/ 35 h 111"/>
                <a:gd name="T36" fmla="*/ 167 w 292"/>
                <a:gd name="T37" fmla="*/ 39 h 111"/>
                <a:gd name="T38" fmla="*/ 116 w 292"/>
                <a:gd name="T39" fmla="*/ 44 h 111"/>
                <a:gd name="T40" fmla="*/ 65 w 292"/>
                <a:gd name="T41" fmla="*/ 40 h 111"/>
                <a:gd name="T42" fmla="*/ 55 w 292"/>
                <a:gd name="T43" fmla="*/ 24 h 111"/>
                <a:gd name="T44" fmla="*/ 57 w 292"/>
                <a:gd name="T45" fmla="*/ 24 h 111"/>
                <a:gd name="T46" fmla="*/ 108 w 292"/>
                <a:gd name="T47" fmla="*/ 30 h 111"/>
                <a:gd name="T48" fmla="*/ 146 w 292"/>
                <a:gd name="T49" fmla="*/ 27 h 111"/>
                <a:gd name="T50" fmla="*/ 182 w 292"/>
                <a:gd name="T51" fmla="*/ 24 h 111"/>
                <a:gd name="T52" fmla="*/ 217 w 292"/>
                <a:gd name="T53" fmla="*/ 26 h 111"/>
                <a:gd name="T54" fmla="*/ 245 w 292"/>
                <a:gd name="T55" fmla="*/ 27 h 111"/>
                <a:gd name="T56" fmla="*/ 262 w 292"/>
                <a:gd name="T57" fmla="*/ 25 h 111"/>
                <a:gd name="T58" fmla="*/ 259 w 292"/>
                <a:gd name="T5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2" h="111">
                  <a:moveTo>
                    <a:pt x="259" y="0"/>
                  </a:moveTo>
                  <a:cubicBezTo>
                    <a:pt x="258" y="0"/>
                    <a:pt x="257" y="0"/>
                    <a:pt x="257" y="0"/>
                  </a:cubicBezTo>
                  <a:cubicBezTo>
                    <a:pt x="220" y="1"/>
                    <a:pt x="26" y="3"/>
                    <a:pt x="26" y="3"/>
                  </a:cubicBezTo>
                  <a:cubicBezTo>
                    <a:pt x="26" y="3"/>
                    <a:pt x="20" y="1"/>
                    <a:pt x="14" y="1"/>
                  </a:cubicBezTo>
                  <a:cubicBezTo>
                    <a:pt x="9" y="1"/>
                    <a:pt x="4" y="2"/>
                    <a:pt x="3" y="6"/>
                  </a:cubicBezTo>
                  <a:cubicBezTo>
                    <a:pt x="1" y="14"/>
                    <a:pt x="0" y="110"/>
                    <a:pt x="11" y="111"/>
                  </a:cubicBezTo>
                  <a:cubicBezTo>
                    <a:pt x="11" y="111"/>
                    <a:pt x="11" y="111"/>
                    <a:pt x="12" y="111"/>
                  </a:cubicBezTo>
                  <a:cubicBezTo>
                    <a:pt x="17" y="111"/>
                    <a:pt x="20" y="104"/>
                    <a:pt x="26" y="97"/>
                  </a:cubicBezTo>
                  <a:cubicBezTo>
                    <a:pt x="31" y="91"/>
                    <a:pt x="39" y="84"/>
                    <a:pt x="52" y="84"/>
                  </a:cubicBezTo>
                  <a:cubicBezTo>
                    <a:pt x="53" y="84"/>
                    <a:pt x="55" y="84"/>
                    <a:pt x="57" y="85"/>
                  </a:cubicBezTo>
                  <a:cubicBezTo>
                    <a:pt x="81" y="87"/>
                    <a:pt x="118" y="93"/>
                    <a:pt x="156" y="93"/>
                  </a:cubicBezTo>
                  <a:cubicBezTo>
                    <a:pt x="165" y="93"/>
                    <a:pt x="174" y="92"/>
                    <a:pt x="183" y="92"/>
                  </a:cubicBezTo>
                  <a:cubicBezTo>
                    <a:pt x="230" y="88"/>
                    <a:pt x="271" y="92"/>
                    <a:pt x="274" y="74"/>
                  </a:cubicBezTo>
                  <a:cubicBezTo>
                    <a:pt x="277" y="56"/>
                    <a:pt x="278" y="41"/>
                    <a:pt x="256" y="41"/>
                  </a:cubicBezTo>
                  <a:cubicBezTo>
                    <a:pt x="256" y="41"/>
                    <a:pt x="255" y="41"/>
                    <a:pt x="255" y="41"/>
                  </a:cubicBezTo>
                  <a:cubicBezTo>
                    <a:pt x="255" y="41"/>
                    <a:pt x="254" y="41"/>
                    <a:pt x="254" y="41"/>
                  </a:cubicBezTo>
                  <a:cubicBezTo>
                    <a:pt x="246" y="41"/>
                    <a:pt x="239" y="39"/>
                    <a:pt x="231" y="38"/>
                  </a:cubicBezTo>
                  <a:cubicBezTo>
                    <a:pt x="223" y="37"/>
                    <a:pt x="214" y="35"/>
                    <a:pt x="203" y="35"/>
                  </a:cubicBezTo>
                  <a:cubicBezTo>
                    <a:pt x="193" y="35"/>
                    <a:pt x="181" y="36"/>
                    <a:pt x="167" y="39"/>
                  </a:cubicBezTo>
                  <a:cubicBezTo>
                    <a:pt x="148" y="43"/>
                    <a:pt x="131" y="44"/>
                    <a:pt x="116" y="44"/>
                  </a:cubicBezTo>
                  <a:cubicBezTo>
                    <a:pt x="94" y="44"/>
                    <a:pt x="77" y="41"/>
                    <a:pt x="65" y="40"/>
                  </a:cubicBezTo>
                  <a:cubicBezTo>
                    <a:pt x="45" y="37"/>
                    <a:pt x="43" y="24"/>
                    <a:pt x="55" y="24"/>
                  </a:cubicBezTo>
                  <a:cubicBezTo>
                    <a:pt x="56" y="24"/>
                    <a:pt x="56" y="24"/>
                    <a:pt x="57" y="24"/>
                  </a:cubicBezTo>
                  <a:cubicBezTo>
                    <a:pt x="67" y="25"/>
                    <a:pt x="83" y="30"/>
                    <a:pt x="108" y="30"/>
                  </a:cubicBezTo>
                  <a:cubicBezTo>
                    <a:pt x="119" y="30"/>
                    <a:pt x="131" y="29"/>
                    <a:pt x="146" y="27"/>
                  </a:cubicBezTo>
                  <a:cubicBezTo>
                    <a:pt x="158" y="25"/>
                    <a:pt x="170" y="24"/>
                    <a:pt x="182" y="24"/>
                  </a:cubicBezTo>
                  <a:cubicBezTo>
                    <a:pt x="194" y="24"/>
                    <a:pt x="206" y="25"/>
                    <a:pt x="217" y="26"/>
                  </a:cubicBezTo>
                  <a:cubicBezTo>
                    <a:pt x="228" y="26"/>
                    <a:pt x="238" y="27"/>
                    <a:pt x="245" y="27"/>
                  </a:cubicBezTo>
                  <a:cubicBezTo>
                    <a:pt x="252" y="27"/>
                    <a:pt x="258" y="27"/>
                    <a:pt x="262" y="25"/>
                  </a:cubicBezTo>
                  <a:cubicBezTo>
                    <a:pt x="277" y="18"/>
                    <a:pt x="292" y="0"/>
                    <a:pt x="2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3" name="Freeform 152"/>
            <p:cNvSpPr/>
            <p:nvPr/>
          </p:nvSpPr>
          <p:spPr bwMode="auto">
            <a:xfrm>
              <a:off x="1016000" y="1631950"/>
              <a:ext cx="220663" cy="312738"/>
            </a:xfrm>
            <a:custGeom>
              <a:avLst/>
              <a:gdLst>
                <a:gd name="T0" fmla="*/ 12 w 137"/>
                <a:gd name="T1" fmla="*/ 147 h 194"/>
                <a:gd name="T2" fmla="*/ 26 w 137"/>
                <a:gd name="T3" fmla="*/ 161 h 194"/>
                <a:gd name="T4" fmla="*/ 0 w 137"/>
                <a:gd name="T5" fmla="*/ 186 h 194"/>
                <a:gd name="T6" fmla="*/ 36 w 137"/>
                <a:gd name="T7" fmla="*/ 184 h 194"/>
                <a:gd name="T8" fmla="*/ 81 w 137"/>
                <a:gd name="T9" fmla="*/ 172 h 194"/>
                <a:gd name="T10" fmla="*/ 125 w 137"/>
                <a:gd name="T11" fmla="*/ 121 h 194"/>
                <a:gd name="T12" fmla="*/ 84 w 137"/>
                <a:gd name="T13" fmla="*/ 74 h 194"/>
                <a:gd name="T14" fmla="*/ 61 w 137"/>
                <a:gd name="T15" fmla="*/ 59 h 194"/>
                <a:gd name="T16" fmla="*/ 50 w 137"/>
                <a:gd name="T17" fmla="*/ 49 h 194"/>
                <a:gd name="T18" fmla="*/ 123 w 137"/>
                <a:gd name="T19" fmla="*/ 61 h 194"/>
                <a:gd name="T20" fmla="*/ 95 w 137"/>
                <a:gd name="T21" fmla="*/ 51 h 194"/>
                <a:gd name="T22" fmla="*/ 114 w 137"/>
                <a:gd name="T23" fmla="*/ 32 h 194"/>
                <a:gd name="T24" fmla="*/ 112 w 137"/>
                <a:gd name="T25" fmla="*/ 30 h 194"/>
                <a:gd name="T26" fmla="*/ 30 w 137"/>
                <a:gd name="T27" fmla="*/ 0 h 194"/>
                <a:gd name="T28" fmla="*/ 30 w 137"/>
                <a:gd name="T29" fmla="*/ 31 h 194"/>
                <a:gd name="T30" fmla="*/ 40 w 137"/>
                <a:gd name="T31" fmla="*/ 43 h 194"/>
                <a:gd name="T32" fmla="*/ 41 w 137"/>
                <a:gd name="T33" fmla="*/ 108 h 194"/>
                <a:gd name="T34" fmla="*/ 12 w 137"/>
                <a:gd name="T35" fmla="*/ 14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194">
                  <a:moveTo>
                    <a:pt x="12" y="147"/>
                  </a:moveTo>
                  <a:cubicBezTo>
                    <a:pt x="12" y="147"/>
                    <a:pt x="35" y="148"/>
                    <a:pt x="26" y="161"/>
                  </a:cubicBezTo>
                  <a:cubicBezTo>
                    <a:pt x="16" y="174"/>
                    <a:pt x="0" y="186"/>
                    <a:pt x="0" y="186"/>
                  </a:cubicBezTo>
                  <a:cubicBezTo>
                    <a:pt x="0" y="186"/>
                    <a:pt x="13" y="194"/>
                    <a:pt x="36" y="184"/>
                  </a:cubicBezTo>
                  <a:cubicBezTo>
                    <a:pt x="59" y="173"/>
                    <a:pt x="50" y="175"/>
                    <a:pt x="81" y="172"/>
                  </a:cubicBezTo>
                  <a:cubicBezTo>
                    <a:pt x="111" y="170"/>
                    <a:pt x="137" y="148"/>
                    <a:pt x="125" y="121"/>
                  </a:cubicBezTo>
                  <a:cubicBezTo>
                    <a:pt x="112" y="93"/>
                    <a:pt x="92" y="99"/>
                    <a:pt x="84" y="74"/>
                  </a:cubicBezTo>
                  <a:cubicBezTo>
                    <a:pt x="75" y="50"/>
                    <a:pt x="74" y="63"/>
                    <a:pt x="61" y="59"/>
                  </a:cubicBezTo>
                  <a:cubicBezTo>
                    <a:pt x="48" y="55"/>
                    <a:pt x="43" y="46"/>
                    <a:pt x="50" y="49"/>
                  </a:cubicBezTo>
                  <a:cubicBezTo>
                    <a:pt x="57" y="51"/>
                    <a:pt x="77" y="61"/>
                    <a:pt x="123" y="61"/>
                  </a:cubicBezTo>
                  <a:cubicBezTo>
                    <a:pt x="123" y="61"/>
                    <a:pt x="95" y="58"/>
                    <a:pt x="95" y="51"/>
                  </a:cubicBezTo>
                  <a:cubicBezTo>
                    <a:pt x="95" y="45"/>
                    <a:pt x="95" y="33"/>
                    <a:pt x="114" y="32"/>
                  </a:cubicBezTo>
                  <a:cubicBezTo>
                    <a:pt x="114" y="32"/>
                    <a:pt x="116" y="30"/>
                    <a:pt x="112" y="30"/>
                  </a:cubicBezTo>
                  <a:cubicBezTo>
                    <a:pt x="108" y="30"/>
                    <a:pt x="38" y="26"/>
                    <a:pt x="30" y="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29" y="39"/>
                    <a:pt x="40" y="43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5" y="137"/>
                    <a:pt x="12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4" name="Freeform 153"/>
            <p:cNvSpPr/>
            <p:nvPr/>
          </p:nvSpPr>
          <p:spPr bwMode="auto">
            <a:xfrm>
              <a:off x="1057275" y="1550988"/>
              <a:ext cx="460375" cy="134938"/>
            </a:xfrm>
            <a:custGeom>
              <a:avLst/>
              <a:gdLst>
                <a:gd name="T0" fmla="*/ 60 w 286"/>
                <a:gd name="T1" fmla="*/ 26 h 83"/>
                <a:gd name="T2" fmla="*/ 4 w 286"/>
                <a:gd name="T3" fmla="*/ 50 h 83"/>
                <a:gd name="T4" fmla="*/ 144 w 286"/>
                <a:gd name="T5" fmla="*/ 82 h 83"/>
                <a:gd name="T6" fmla="*/ 277 w 286"/>
                <a:gd name="T7" fmla="*/ 45 h 83"/>
                <a:gd name="T8" fmla="*/ 228 w 286"/>
                <a:gd name="T9" fmla="*/ 25 h 83"/>
                <a:gd name="T10" fmla="*/ 226 w 286"/>
                <a:gd name="T11" fmla="*/ 11 h 83"/>
                <a:gd name="T12" fmla="*/ 215 w 286"/>
                <a:gd name="T13" fmla="*/ 0 h 83"/>
                <a:gd name="T14" fmla="*/ 153 w 286"/>
                <a:gd name="T15" fmla="*/ 16 h 83"/>
                <a:gd name="T16" fmla="*/ 71 w 286"/>
                <a:gd name="T17" fmla="*/ 2 h 83"/>
                <a:gd name="T18" fmla="*/ 64 w 286"/>
                <a:gd name="T19" fmla="*/ 6 h 83"/>
                <a:gd name="T20" fmla="*/ 61 w 286"/>
                <a:gd name="T21" fmla="*/ 10 h 83"/>
                <a:gd name="T22" fmla="*/ 60 w 286"/>
                <a:gd name="T23" fmla="*/ 2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6" h="83">
                  <a:moveTo>
                    <a:pt x="60" y="26"/>
                  </a:moveTo>
                  <a:cubicBezTo>
                    <a:pt x="60" y="26"/>
                    <a:pt x="7" y="32"/>
                    <a:pt x="4" y="50"/>
                  </a:cubicBezTo>
                  <a:cubicBezTo>
                    <a:pt x="4" y="50"/>
                    <a:pt x="0" y="83"/>
                    <a:pt x="144" y="82"/>
                  </a:cubicBezTo>
                  <a:cubicBezTo>
                    <a:pt x="276" y="82"/>
                    <a:pt x="286" y="56"/>
                    <a:pt x="277" y="45"/>
                  </a:cubicBezTo>
                  <a:cubicBezTo>
                    <a:pt x="277" y="45"/>
                    <a:pt x="264" y="26"/>
                    <a:pt x="228" y="25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0"/>
                    <a:pt x="206" y="15"/>
                    <a:pt x="153" y="16"/>
                  </a:cubicBezTo>
                  <a:cubicBezTo>
                    <a:pt x="101" y="16"/>
                    <a:pt x="71" y="2"/>
                    <a:pt x="71" y="2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1" y="10"/>
                    <a:pt x="61" y="10"/>
                    <a:pt x="61" y="10"/>
                  </a:cubicBezTo>
                  <a:lnTo>
                    <a:pt x="6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5" name="Freeform 154"/>
            <p:cNvSpPr/>
            <p:nvPr/>
          </p:nvSpPr>
          <p:spPr bwMode="auto">
            <a:xfrm>
              <a:off x="1150938" y="1593850"/>
              <a:ext cx="57150" cy="47625"/>
            </a:xfrm>
            <a:custGeom>
              <a:avLst/>
              <a:gdLst>
                <a:gd name="T0" fmla="*/ 2 w 36"/>
                <a:gd name="T1" fmla="*/ 0 h 30"/>
                <a:gd name="T2" fmla="*/ 0 w 36"/>
                <a:gd name="T3" fmla="*/ 30 h 30"/>
                <a:gd name="T4" fmla="*/ 5 w 36"/>
                <a:gd name="T5" fmla="*/ 14 h 30"/>
                <a:gd name="T6" fmla="*/ 24 w 36"/>
                <a:gd name="T7" fmla="*/ 20 h 30"/>
                <a:gd name="T8" fmla="*/ 19 w 36"/>
                <a:gd name="T9" fmla="*/ 13 h 30"/>
                <a:gd name="T10" fmla="*/ 5 w 36"/>
                <a:gd name="T11" fmla="*/ 10 h 30"/>
                <a:gd name="T12" fmla="*/ 3 w 36"/>
                <a:gd name="T13" fmla="*/ 5 h 30"/>
                <a:gd name="T14" fmla="*/ 26 w 36"/>
                <a:gd name="T15" fmla="*/ 11 h 30"/>
                <a:gd name="T16" fmla="*/ 36 w 36"/>
                <a:gd name="T17" fmla="*/ 7 h 30"/>
                <a:gd name="T18" fmla="*/ 2 w 36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0">
                  <a:moveTo>
                    <a:pt x="2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14"/>
                    <a:pt x="5" y="14"/>
                  </a:cubicBezTo>
                  <a:cubicBezTo>
                    <a:pt x="9" y="14"/>
                    <a:pt x="22" y="14"/>
                    <a:pt x="24" y="20"/>
                  </a:cubicBezTo>
                  <a:cubicBezTo>
                    <a:pt x="24" y="20"/>
                    <a:pt x="26" y="15"/>
                    <a:pt x="19" y="13"/>
                  </a:cubicBezTo>
                  <a:cubicBezTo>
                    <a:pt x="13" y="11"/>
                    <a:pt x="8" y="9"/>
                    <a:pt x="5" y="10"/>
                  </a:cubicBezTo>
                  <a:cubicBezTo>
                    <a:pt x="1" y="11"/>
                    <a:pt x="3" y="5"/>
                    <a:pt x="3" y="5"/>
                  </a:cubicBezTo>
                  <a:cubicBezTo>
                    <a:pt x="3" y="5"/>
                    <a:pt x="22" y="11"/>
                    <a:pt x="26" y="11"/>
                  </a:cubicBezTo>
                  <a:cubicBezTo>
                    <a:pt x="30" y="11"/>
                    <a:pt x="30" y="7"/>
                    <a:pt x="36" y="7"/>
                  </a:cubicBezTo>
                  <a:cubicBezTo>
                    <a:pt x="36" y="7"/>
                    <a:pt x="15" y="1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6" name="Freeform 155"/>
            <p:cNvSpPr/>
            <p:nvPr/>
          </p:nvSpPr>
          <p:spPr bwMode="auto">
            <a:xfrm>
              <a:off x="1190625" y="1603375"/>
              <a:ext cx="65088" cy="17463"/>
            </a:xfrm>
            <a:custGeom>
              <a:avLst/>
              <a:gdLst>
                <a:gd name="T0" fmla="*/ 2 w 40"/>
                <a:gd name="T1" fmla="*/ 11 h 11"/>
                <a:gd name="T2" fmla="*/ 40 w 40"/>
                <a:gd name="T3" fmla="*/ 0 h 11"/>
                <a:gd name="T4" fmla="*/ 2 w 40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1">
                  <a:moveTo>
                    <a:pt x="2" y="11"/>
                  </a:moveTo>
                  <a:cubicBezTo>
                    <a:pt x="2" y="11"/>
                    <a:pt x="0" y="3"/>
                    <a:pt x="40" y="0"/>
                  </a:cubicBezTo>
                  <a:cubicBezTo>
                    <a:pt x="40" y="0"/>
                    <a:pt x="11" y="4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7" name="Freeform 156"/>
            <p:cNvSpPr/>
            <p:nvPr/>
          </p:nvSpPr>
          <p:spPr bwMode="auto">
            <a:xfrm>
              <a:off x="1298575" y="1603375"/>
              <a:ext cx="112713" cy="42863"/>
            </a:xfrm>
            <a:custGeom>
              <a:avLst/>
              <a:gdLst>
                <a:gd name="T0" fmla="*/ 15 w 70"/>
                <a:gd name="T1" fmla="*/ 2 h 27"/>
                <a:gd name="T2" fmla="*/ 35 w 70"/>
                <a:gd name="T3" fmla="*/ 20 h 27"/>
                <a:gd name="T4" fmla="*/ 46 w 70"/>
                <a:gd name="T5" fmla="*/ 22 h 27"/>
                <a:gd name="T6" fmla="*/ 60 w 70"/>
                <a:gd name="T7" fmla="*/ 16 h 27"/>
                <a:gd name="T8" fmla="*/ 70 w 70"/>
                <a:gd name="T9" fmla="*/ 21 h 27"/>
                <a:gd name="T10" fmla="*/ 70 w 70"/>
                <a:gd name="T11" fmla="*/ 5 h 27"/>
                <a:gd name="T12" fmla="*/ 58 w 70"/>
                <a:gd name="T13" fmla="*/ 5 h 27"/>
                <a:gd name="T14" fmla="*/ 41 w 70"/>
                <a:gd name="T15" fmla="*/ 11 h 27"/>
                <a:gd name="T16" fmla="*/ 15 w 70"/>
                <a:gd name="T17" fmla="*/ 1 h 27"/>
                <a:gd name="T18" fmla="*/ 15 w 70"/>
                <a:gd name="T1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27">
                  <a:moveTo>
                    <a:pt x="15" y="2"/>
                  </a:moveTo>
                  <a:cubicBezTo>
                    <a:pt x="15" y="2"/>
                    <a:pt x="35" y="13"/>
                    <a:pt x="35" y="20"/>
                  </a:cubicBezTo>
                  <a:cubicBezTo>
                    <a:pt x="35" y="27"/>
                    <a:pt x="43" y="26"/>
                    <a:pt x="46" y="22"/>
                  </a:cubicBezTo>
                  <a:cubicBezTo>
                    <a:pt x="49" y="18"/>
                    <a:pt x="55" y="15"/>
                    <a:pt x="60" y="16"/>
                  </a:cubicBezTo>
                  <a:cubicBezTo>
                    <a:pt x="65" y="16"/>
                    <a:pt x="70" y="21"/>
                    <a:pt x="70" y="21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0" y="5"/>
                    <a:pt x="67" y="3"/>
                    <a:pt x="58" y="5"/>
                  </a:cubicBezTo>
                  <a:cubicBezTo>
                    <a:pt x="48" y="8"/>
                    <a:pt x="45" y="14"/>
                    <a:pt x="41" y="11"/>
                  </a:cubicBezTo>
                  <a:cubicBezTo>
                    <a:pt x="37" y="8"/>
                    <a:pt x="29" y="2"/>
                    <a:pt x="15" y="1"/>
                  </a:cubicBezTo>
                  <a:cubicBezTo>
                    <a:pt x="0" y="0"/>
                    <a:pt x="15" y="2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8" name="Freeform 157"/>
            <p:cNvSpPr/>
            <p:nvPr/>
          </p:nvSpPr>
          <p:spPr bwMode="auto">
            <a:xfrm>
              <a:off x="1306513" y="1571625"/>
              <a:ext cx="115888" cy="38100"/>
            </a:xfrm>
            <a:custGeom>
              <a:avLst/>
              <a:gdLst>
                <a:gd name="T0" fmla="*/ 0 w 72"/>
                <a:gd name="T1" fmla="*/ 16 h 24"/>
                <a:gd name="T2" fmla="*/ 32 w 72"/>
                <a:gd name="T3" fmla="*/ 22 h 24"/>
                <a:gd name="T4" fmla="*/ 50 w 72"/>
                <a:gd name="T5" fmla="*/ 21 h 24"/>
                <a:gd name="T6" fmla="*/ 65 w 72"/>
                <a:gd name="T7" fmla="*/ 14 h 24"/>
                <a:gd name="T8" fmla="*/ 52 w 72"/>
                <a:gd name="T9" fmla="*/ 5 h 24"/>
                <a:gd name="T10" fmla="*/ 0 w 72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4">
                  <a:moveTo>
                    <a:pt x="0" y="16"/>
                  </a:moveTo>
                  <a:cubicBezTo>
                    <a:pt x="0" y="16"/>
                    <a:pt x="25" y="20"/>
                    <a:pt x="32" y="22"/>
                  </a:cubicBezTo>
                  <a:cubicBezTo>
                    <a:pt x="39" y="24"/>
                    <a:pt x="41" y="23"/>
                    <a:pt x="50" y="21"/>
                  </a:cubicBezTo>
                  <a:cubicBezTo>
                    <a:pt x="59" y="18"/>
                    <a:pt x="64" y="18"/>
                    <a:pt x="65" y="14"/>
                  </a:cubicBezTo>
                  <a:cubicBezTo>
                    <a:pt x="67" y="9"/>
                    <a:pt x="72" y="0"/>
                    <a:pt x="52" y="5"/>
                  </a:cubicBezTo>
                  <a:cubicBezTo>
                    <a:pt x="31" y="10"/>
                    <a:pt x="16" y="1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59" name="Freeform 158"/>
            <p:cNvSpPr/>
            <p:nvPr/>
          </p:nvSpPr>
          <p:spPr bwMode="auto">
            <a:xfrm>
              <a:off x="1155700" y="1649413"/>
              <a:ext cx="279400" cy="46038"/>
            </a:xfrm>
            <a:custGeom>
              <a:avLst/>
              <a:gdLst>
                <a:gd name="T0" fmla="*/ 0 w 173"/>
                <a:gd name="T1" fmla="*/ 10 h 28"/>
                <a:gd name="T2" fmla="*/ 158 w 173"/>
                <a:gd name="T3" fmla="*/ 12 h 28"/>
                <a:gd name="T4" fmla="*/ 173 w 173"/>
                <a:gd name="T5" fmla="*/ 0 h 28"/>
                <a:gd name="T6" fmla="*/ 83 w 173"/>
                <a:gd name="T7" fmla="*/ 8 h 28"/>
                <a:gd name="T8" fmla="*/ 0 w 173"/>
                <a:gd name="T9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8">
                  <a:moveTo>
                    <a:pt x="0" y="10"/>
                  </a:moveTo>
                  <a:cubicBezTo>
                    <a:pt x="0" y="10"/>
                    <a:pt x="72" y="28"/>
                    <a:pt x="158" y="12"/>
                  </a:cubicBezTo>
                  <a:cubicBezTo>
                    <a:pt x="158" y="12"/>
                    <a:pt x="154" y="6"/>
                    <a:pt x="173" y="0"/>
                  </a:cubicBezTo>
                  <a:cubicBezTo>
                    <a:pt x="173" y="0"/>
                    <a:pt x="146" y="9"/>
                    <a:pt x="83" y="8"/>
                  </a:cubicBezTo>
                  <a:cubicBezTo>
                    <a:pt x="21" y="8"/>
                    <a:pt x="64" y="14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0" name="Freeform 159"/>
            <p:cNvSpPr/>
            <p:nvPr/>
          </p:nvSpPr>
          <p:spPr bwMode="auto">
            <a:xfrm>
              <a:off x="1295400" y="1633538"/>
              <a:ext cx="233363" cy="104775"/>
            </a:xfrm>
            <a:custGeom>
              <a:avLst/>
              <a:gdLst>
                <a:gd name="T0" fmla="*/ 0 w 145"/>
                <a:gd name="T1" fmla="*/ 62 h 65"/>
                <a:gd name="T2" fmla="*/ 103 w 145"/>
                <a:gd name="T3" fmla="*/ 49 h 65"/>
                <a:gd name="T4" fmla="*/ 83 w 145"/>
                <a:gd name="T5" fmla="*/ 48 h 65"/>
                <a:gd name="T6" fmla="*/ 10 w 145"/>
                <a:gd name="T7" fmla="*/ 39 h 65"/>
                <a:gd name="T8" fmla="*/ 23 w 145"/>
                <a:gd name="T9" fmla="*/ 31 h 65"/>
                <a:gd name="T10" fmla="*/ 131 w 145"/>
                <a:gd name="T11" fmla="*/ 0 h 65"/>
                <a:gd name="T12" fmla="*/ 118 w 145"/>
                <a:gd name="T13" fmla="*/ 45 h 65"/>
                <a:gd name="T14" fmla="*/ 0 w 145"/>
                <a:gd name="T15" fmla="*/ 6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5">
                  <a:moveTo>
                    <a:pt x="0" y="62"/>
                  </a:moveTo>
                  <a:cubicBezTo>
                    <a:pt x="0" y="62"/>
                    <a:pt x="65" y="61"/>
                    <a:pt x="103" y="49"/>
                  </a:cubicBezTo>
                  <a:cubicBezTo>
                    <a:pt x="103" y="49"/>
                    <a:pt x="123" y="47"/>
                    <a:pt x="83" y="48"/>
                  </a:cubicBezTo>
                  <a:cubicBezTo>
                    <a:pt x="43" y="48"/>
                    <a:pt x="11" y="55"/>
                    <a:pt x="10" y="39"/>
                  </a:cubicBezTo>
                  <a:cubicBezTo>
                    <a:pt x="10" y="39"/>
                    <a:pt x="6" y="31"/>
                    <a:pt x="23" y="31"/>
                  </a:cubicBezTo>
                  <a:cubicBezTo>
                    <a:pt x="40" y="31"/>
                    <a:pt x="129" y="29"/>
                    <a:pt x="131" y="0"/>
                  </a:cubicBezTo>
                  <a:cubicBezTo>
                    <a:pt x="131" y="0"/>
                    <a:pt x="145" y="35"/>
                    <a:pt x="118" y="45"/>
                  </a:cubicBezTo>
                  <a:cubicBezTo>
                    <a:pt x="118" y="45"/>
                    <a:pt x="76" y="65"/>
                    <a:pt x="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1" name="Freeform 160"/>
            <p:cNvSpPr>
              <a:spLocks noEditPoints="1"/>
            </p:cNvSpPr>
            <p:nvPr/>
          </p:nvSpPr>
          <p:spPr bwMode="auto">
            <a:xfrm>
              <a:off x="1563688" y="1870075"/>
              <a:ext cx="382588" cy="114300"/>
            </a:xfrm>
            <a:custGeom>
              <a:avLst/>
              <a:gdLst>
                <a:gd name="T0" fmla="*/ 163 w 238"/>
                <a:gd name="T1" fmla="*/ 24 h 71"/>
                <a:gd name="T2" fmla="*/ 238 w 238"/>
                <a:gd name="T3" fmla="*/ 71 h 71"/>
                <a:gd name="T4" fmla="*/ 238 w 238"/>
                <a:gd name="T5" fmla="*/ 71 h 71"/>
                <a:gd name="T6" fmla="*/ 238 w 238"/>
                <a:gd name="T7" fmla="*/ 71 h 71"/>
                <a:gd name="T8" fmla="*/ 163 w 238"/>
                <a:gd name="T9" fmla="*/ 24 h 71"/>
                <a:gd name="T10" fmla="*/ 80 w 238"/>
                <a:gd name="T11" fmla="*/ 8 h 71"/>
                <a:gd name="T12" fmla="*/ 91 w 238"/>
                <a:gd name="T13" fmla="*/ 8 h 71"/>
                <a:gd name="T14" fmla="*/ 109 w 238"/>
                <a:gd name="T15" fmla="*/ 10 h 71"/>
                <a:gd name="T16" fmla="*/ 80 w 238"/>
                <a:gd name="T17" fmla="*/ 8 h 71"/>
                <a:gd name="T18" fmla="*/ 0 w 238"/>
                <a:gd name="T19" fmla="*/ 0 h 71"/>
                <a:gd name="T20" fmla="*/ 10 w 238"/>
                <a:gd name="T21" fmla="*/ 2 h 71"/>
                <a:gd name="T22" fmla="*/ 0 w 238"/>
                <a:gd name="T2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" h="71">
                  <a:moveTo>
                    <a:pt x="163" y="24"/>
                  </a:moveTo>
                  <a:cubicBezTo>
                    <a:pt x="185" y="33"/>
                    <a:pt x="211" y="47"/>
                    <a:pt x="238" y="71"/>
                  </a:cubicBezTo>
                  <a:cubicBezTo>
                    <a:pt x="238" y="71"/>
                    <a:pt x="238" y="71"/>
                    <a:pt x="238" y="71"/>
                  </a:cubicBezTo>
                  <a:cubicBezTo>
                    <a:pt x="238" y="71"/>
                    <a:pt x="238" y="71"/>
                    <a:pt x="238" y="71"/>
                  </a:cubicBezTo>
                  <a:cubicBezTo>
                    <a:pt x="221" y="54"/>
                    <a:pt x="195" y="36"/>
                    <a:pt x="163" y="24"/>
                  </a:cubicBezTo>
                  <a:moveTo>
                    <a:pt x="80" y="8"/>
                  </a:moveTo>
                  <a:cubicBezTo>
                    <a:pt x="84" y="8"/>
                    <a:pt x="88" y="8"/>
                    <a:pt x="91" y="8"/>
                  </a:cubicBezTo>
                  <a:cubicBezTo>
                    <a:pt x="95" y="9"/>
                    <a:pt x="101" y="9"/>
                    <a:pt x="109" y="10"/>
                  </a:cubicBezTo>
                  <a:cubicBezTo>
                    <a:pt x="100" y="9"/>
                    <a:pt x="90" y="8"/>
                    <a:pt x="80" y="8"/>
                  </a:cubicBezTo>
                  <a:moveTo>
                    <a:pt x="0" y="0"/>
                  </a:moveTo>
                  <a:cubicBezTo>
                    <a:pt x="3" y="1"/>
                    <a:pt x="7" y="2"/>
                    <a:pt x="10" y="2"/>
                  </a:cubicBezTo>
                  <a:cubicBezTo>
                    <a:pt x="6" y="1"/>
                    <a:pt x="3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2" name="Freeform 161"/>
            <p:cNvSpPr/>
            <p:nvPr/>
          </p:nvSpPr>
          <p:spPr bwMode="auto">
            <a:xfrm>
              <a:off x="1439863" y="1830388"/>
              <a:ext cx="592138" cy="336550"/>
            </a:xfrm>
            <a:custGeom>
              <a:avLst/>
              <a:gdLst>
                <a:gd name="T0" fmla="*/ 36 w 368"/>
                <a:gd name="T1" fmla="*/ 0 h 209"/>
                <a:gd name="T2" fmla="*/ 25 w 368"/>
                <a:gd name="T3" fmla="*/ 20 h 209"/>
                <a:gd name="T4" fmla="*/ 16 w 368"/>
                <a:gd name="T5" fmla="*/ 88 h 209"/>
                <a:gd name="T6" fmla="*/ 41 w 368"/>
                <a:gd name="T7" fmla="*/ 136 h 209"/>
                <a:gd name="T8" fmla="*/ 53 w 368"/>
                <a:gd name="T9" fmla="*/ 135 h 209"/>
                <a:gd name="T10" fmla="*/ 157 w 368"/>
                <a:gd name="T11" fmla="*/ 125 h 209"/>
                <a:gd name="T12" fmla="*/ 262 w 368"/>
                <a:gd name="T13" fmla="*/ 150 h 209"/>
                <a:gd name="T14" fmla="*/ 327 w 368"/>
                <a:gd name="T15" fmla="*/ 209 h 209"/>
                <a:gd name="T16" fmla="*/ 330 w 368"/>
                <a:gd name="T17" fmla="*/ 204 h 209"/>
                <a:gd name="T18" fmla="*/ 311 w 368"/>
                <a:gd name="T19" fmla="*/ 146 h 209"/>
                <a:gd name="T20" fmla="*/ 314 w 368"/>
                <a:gd name="T21" fmla="*/ 145 h 209"/>
                <a:gd name="T22" fmla="*/ 363 w 368"/>
                <a:gd name="T23" fmla="*/ 207 h 209"/>
                <a:gd name="T24" fmla="*/ 364 w 368"/>
                <a:gd name="T25" fmla="*/ 207 h 209"/>
                <a:gd name="T26" fmla="*/ 361 w 368"/>
                <a:gd name="T27" fmla="*/ 180 h 209"/>
                <a:gd name="T28" fmla="*/ 352 w 368"/>
                <a:gd name="T29" fmla="*/ 150 h 209"/>
                <a:gd name="T30" fmla="*/ 315 w 368"/>
                <a:gd name="T31" fmla="*/ 96 h 209"/>
                <a:gd name="T32" fmla="*/ 315 w 368"/>
                <a:gd name="T33" fmla="*/ 96 h 209"/>
                <a:gd name="T34" fmla="*/ 240 w 368"/>
                <a:gd name="T35" fmla="*/ 49 h 209"/>
                <a:gd name="T36" fmla="*/ 186 w 368"/>
                <a:gd name="T37" fmla="*/ 35 h 209"/>
                <a:gd name="T38" fmla="*/ 168 w 368"/>
                <a:gd name="T39" fmla="*/ 33 h 209"/>
                <a:gd name="T40" fmla="*/ 157 w 368"/>
                <a:gd name="T41" fmla="*/ 33 h 209"/>
                <a:gd name="T42" fmla="*/ 150 w 368"/>
                <a:gd name="T43" fmla="*/ 32 h 209"/>
                <a:gd name="T44" fmla="*/ 87 w 368"/>
                <a:gd name="T45" fmla="*/ 27 h 209"/>
                <a:gd name="T46" fmla="*/ 77 w 368"/>
                <a:gd name="T47" fmla="*/ 25 h 209"/>
                <a:gd name="T48" fmla="*/ 40 w 368"/>
                <a:gd name="T49" fmla="*/ 0 h 209"/>
                <a:gd name="T50" fmla="*/ 36 w 368"/>
                <a:gd name="T5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209">
                  <a:moveTo>
                    <a:pt x="36" y="0"/>
                  </a:moveTo>
                  <a:cubicBezTo>
                    <a:pt x="33" y="0"/>
                    <a:pt x="27" y="3"/>
                    <a:pt x="25" y="20"/>
                  </a:cubicBezTo>
                  <a:cubicBezTo>
                    <a:pt x="21" y="47"/>
                    <a:pt x="35" y="51"/>
                    <a:pt x="16" y="88"/>
                  </a:cubicBezTo>
                  <a:cubicBezTo>
                    <a:pt x="0" y="119"/>
                    <a:pt x="18" y="136"/>
                    <a:pt x="41" y="136"/>
                  </a:cubicBezTo>
                  <a:cubicBezTo>
                    <a:pt x="45" y="136"/>
                    <a:pt x="49" y="135"/>
                    <a:pt x="53" y="135"/>
                  </a:cubicBezTo>
                  <a:cubicBezTo>
                    <a:pt x="67" y="131"/>
                    <a:pt x="112" y="125"/>
                    <a:pt x="157" y="125"/>
                  </a:cubicBezTo>
                  <a:cubicBezTo>
                    <a:pt x="199" y="125"/>
                    <a:pt x="243" y="131"/>
                    <a:pt x="262" y="150"/>
                  </a:cubicBezTo>
                  <a:cubicBezTo>
                    <a:pt x="294" y="182"/>
                    <a:pt x="318" y="209"/>
                    <a:pt x="327" y="209"/>
                  </a:cubicBezTo>
                  <a:cubicBezTo>
                    <a:pt x="329" y="209"/>
                    <a:pt x="330" y="207"/>
                    <a:pt x="330" y="204"/>
                  </a:cubicBezTo>
                  <a:cubicBezTo>
                    <a:pt x="330" y="186"/>
                    <a:pt x="294" y="153"/>
                    <a:pt x="311" y="146"/>
                  </a:cubicBezTo>
                  <a:cubicBezTo>
                    <a:pt x="312" y="145"/>
                    <a:pt x="313" y="145"/>
                    <a:pt x="314" y="145"/>
                  </a:cubicBezTo>
                  <a:cubicBezTo>
                    <a:pt x="332" y="145"/>
                    <a:pt x="363" y="207"/>
                    <a:pt x="363" y="207"/>
                  </a:cubicBezTo>
                  <a:cubicBezTo>
                    <a:pt x="363" y="207"/>
                    <a:pt x="364" y="207"/>
                    <a:pt x="364" y="207"/>
                  </a:cubicBezTo>
                  <a:cubicBezTo>
                    <a:pt x="365" y="207"/>
                    <a:pt x="368" y="205"/>
                    <a:pt x="361" y="180"/>
                  </a:cubicBezTo>
                  <a:cubicBezTo>
                    <a:pt x="352" y="150"/>
                    <a:pt x="352" y="150"/>
                    <a:pt x="352" y="150"/>
                  </a:cubicBezTo>
                  <a:cubicBezTo>
                    <a:pt x="352" y="150"/>
                    <a:pt x="347" y="127"/>
                    <a:pt x="315" y="96"/>
                  </a:cubicBezTo>
                  <a:cubicBezTo>
                    <a:pt x="315" y="96"/>
                    <a:pt x="315" y="96"/>
                    <a:pt x="315" y="96"/>
                  </a:cubicBezTo>
                  <a:cubicBezTo>
                    <a:pt x="288" y="72"/>
                    <a:pt x="262" y="58"/>
                    <a:pt x="240" y="49"/>
                  </a:cubicBezTo>
                  <a:cubicBezTo>
                    <a:pt x="223" y="43"/>
                    <a:pt x="205" y="38"/>
                    <a:pt x="186" y="35"/>
                  </a:cubicBezTo>
                  <a:cubicBezTo>
                    <a:pt x="178" y="34"/>
                    <a:pt x="172" y="34"/>
                    <a:pt x="168" y="33"/>
                  </a:cubicBezTo>
                  <a:cubicBezTo>
                    <a:pt x="165" y="33"/>
                    <a:pt x="161" y="33"/>
                    <a:pt x="157" y="33"/>
                  </a:cubicBezTo>
                  <a:cubicBezTo>
                    <a:pt x="154" y="32"/>
                    <a:pt x="152" y="32"/>
                    <a:pt x="150" y="32"/>
                  </a:cubicBezTo>
                  <a:cubicBezTo>
                    <a:pt x="123" y="32"/>
                    <a:pt x="103" y="30"/>
                    <a:pt x="87" y="27"/>
                  </a:cubicBezTo>
                  <a:cubicBezTo>
                    <a:pt x="84" y="27"/>
                    <a:pt x="80" y="26"/>
                    <a:pt x="77" y="25"/>
                  </a:cubicBezTo>
                  <a:cubicBezTo>
                    <a:pt x="56" y="19"/>
                    <a:pt x="45" y="10"/>
                    <a:pt x="40" y="0"/>
                  </a:cubicBezTo>
                  <a:cubicBezTo>
                    <a:pt x="40" y="0"/>
                    <a:pt x="38" y="0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3" name="Freeform 162"/>
            <p:cNvSpPr/>
            <p:nvPr/>
          </p:nvSpPr>
          <p:spPr bwMode="auto">
            <a:xfrm>
              <a:off x="635000" y="2006600"/>
              <a:ext cx="611188" cy="230188"/>
            </a:xfrm>
            <a:custGeom>
              <a:avLst/>
              <a:gdLst>
                <a:gd name="T0" fmla="*/ 33 w 379"/>
                <a:gd name="T1" fmla="*/ 12 h 142"/>
                <a:gd name="T2" fmla="*/ 3 w 379"/>
                <a:gd name="T3" fmla="*/ 44 h 142"/>
                <a:gd name="T4" fmla="*/ 55 w 379"/>
                <a:gd name="T5" fmla="*/ 100 h 142"/>
                <a:gd name="T6" fmla="*/ 250 w 379"/>
                <a:gd name="T7" fmla="*/ 96 h 142"/>
                <a:gd name="T8" fmla="*/ 366 w 379"/>
                <a:gd name="T9" fmla="*/ 128 h 142"/>
                <a:gd name="T10" fmla="*/ 297 w 379"/>
                <a:gd name="T11" fmla="*/ 52 h 142"/>
                <a:gd name="T12" fmla="*/ 230 w 379"/>
                <a:gd name="T13" fmla="*/ 11 h 142"/>
                <a:gd name="T14" fmla="*/ 131 w 379"/>
                <a:gd name="T15" fmla="*/ 23 h 142"/>
                <a:gd name="T16" fmla="*/ 33 w 379"/>
                <a:gd name="T17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9" h="142">
                  <a:moveTo>
                    <a:pt x="33" y="12"/>
                  </a:moveTo>
                  <a:cubicBezTo>
                    <a:pt x="33" y="12"/>
                    <a:pt x="5" y="8"/>
                    <a:pt x="3" y="44"/>
                  </a:cubicBezTo>
                  <a:cubicBezTo>
                    <a:pt x="0" y="81"/>
                    <a:pt x="11" y="98"/>
                    <a:pt x="55" y="100"/>
                  </a:cubicBezTo>
                  <a:cubicBezTo>
                    <a:pt x="99" y="102"/>
                    <a:pt x="213" y="70"/>
                    <a:pt x="250" y="96"/>
                  </a:cubicBezTo>
                  <a:cubicBezTo>
                    <a:pt x="288" y="121"/>
                    <a:pt x="353" y="142"/>
                    <a:pt x="366" y="128"/>
                  </a:cubicBezTo>
                  <a:cubicBezTo>
                    <a:pt x="379" y="113"/>
                    <a:pt x="319" y="90"/>
                    <a:pt x="297" y="52"/>
                  </a:cubicBezTo>
                  <a:cubicBezTo>
                    <a:pt x="276" y="15"/>
                    <a:pt x="279" y="0"/>
                    <a:pt x="230" y="11"/>
                  </a:cubicBezTo>
                  <a:cubicBezTo>
                    <a:pt x="180" y="21"/>
                    <a:pt x="201" y="25"/>
                    <a:pt x="131" y="23"/>
                  </a:cubicBezTo>
                  <a:cubicBezTo>
                    <a:pt x="61" y="21"/>
                    <a:pt x="56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4" name="Freeform 163"/>
            <p:cNvSpPr/>
            <p:nvPr/>
          </p:nvSpPr>
          <p:spPr bwMode="auto">
            <a:xfrm>
              <a:off x="1392238" y="2030413"/>
              <a:ext cx="547688" cy="279400"/>
            </a:xfrm>
            <a:custGeom>
              <a:avLst/>
              <a:gdLst>
                <a:gd name="T0" fmla="*/ 80 w 340"/>
                <a:gd name="T1" fmla="*/ 14 h 174"/>
                <a:gd name="T2" fmla="*/ 69 w 340"/>
                <a:gd name="T3" fmla="*/ 51 h 174"/>
                <a:gd name="T4" fmla="*/ 21 w 340"/>
                <a:gd name="T5" fmla="*/ 100 h 174"/>
                <a:gd name="T6" fmla="*/ 72 w 340"/>
                <a:gd name="T7" fmla="*/ 102 h 174"/>
                <a:gd name="T8" fmla="*/ 169 w 340"/>
                <a:gd name="T9" fmla="*/ 69 h 174"/>
                <a:gd name="T10" fmla="*/ 255 w 340"/>
                <a:gd name="T11" fmla="*/ 122 h 174"/>
                <a:gd name="T12" fmla="*/ 269 w 340"/>
                <a:gd name="T13" fmla="*/ 155 h 174"/>
                <a:gd name="T14" fmla="*/ 286 w 340"/>
                <a:gd name="T15" fmla="*/ 114 h 174"/>
                <a:gd name="T16" fmla="*/ 317 w 340"/>
                <a:gd name="T17" fmla="*/ 88 h 174"/>
                <a:gd name="T18" fmla="*/ 305 w 340"/>
                <a:gd name="T19" fmla="*/ 42 h 174"/>
                <a:gd name="T20" fmla="*/ 192 w 340"/>
                <a:gd name="T21" fmla="*/ 0 h 174"/>
                <a:gd name="T22" fmla="*/ 80 w 340"/>
                <a:gd name="T23" fmla="*/ 1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174">
                  <a:moveTo>
                    <a:pt x="80" y="14"/>
                  </a:moveTo>
                  <a:cubicBezTo>
                    <a:pt x="80" y="14"/>
                    <a:pt x="61" y="25"/>
                    <a:pt x="69" y="51"/>
                  </a:cubicBezTo>
                  <a:cubicBezTo>
                    <a:pt x="76" y="77"/>
                    <a:pt x="42" y="90"/>
                    <a:pt x="21" y="100"/>
                  </a:cubicBezTo>
                  <a:cubicBezTo>
                    <a:pt x="0" y="109"/>
                    <a:pt x="24" y="120"/>
                    <a:pt x="72" y="102"/>
                  </a:cubicBezTo>
                  <a:cubicBezTo>
                    <a:pt x="121" y="85"/>
                    <a:pt x="127" y="66"/>
                    <a:pt x="169" y="69"/>
                  </a:cubicBezTo>
                  <a:cubicBezTo>
                    <a:pt x="211" y="73"/>
                    <a:pt x="252" y="90"/>
                    <a:pt x="255" y="122"/>
                  </a:cubicBezTo>
                  <a:cubicBezTo>
                    <a:pt x="258" y="155"/>
                    <a:pt x="263" y="174"/>
                    <a:pt x="269" y="155"/>
                  </a:cubicBezTo>
                  <a:cubicBezTo>
                    <a:pt x="276" y="136"/>
                    <a:pt x="288" y="134"/>
                    <a:pt x="286" y="114"/>
                  </a:cubicBezTo>
                  <a:cubicBezTo>
                    <a:pt x="284" y="93"/>
                    <a:pt x="295" y="87"/>
                    <a:pt x="317" y="88"/>
                  </a:cubicBezTo>
                  <a:cubicBezTo>
                    <a:pt x="340" y="90"/>
                    <a:pt x="327" y="67"/>
                    <a:pt x="305" y="42"/>
                  </a:cubicBezTo>
                  <a:cubicBezTo>
                    <a:pt x="283" y="17"/>
                    <a:pt x="277" y="0"/>
                    <a:pt x="192" y="0"/>
                  </a:cubicBezTo>
                  <a:cubicBezTo>
                    <a:pt x="106" y="0"/>
                    <a:pt x="90" y="3"/>
                    <a:pt x="8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5" name="Freeform 164"/>
            <p:cNvSpPr/>
            <p:nvPr/>
          </p:nvSpPr>
          <p:spPr bwMode="auto">
            <a:xfrm>
              <a:off x="1882775" y="2297113"/>
              <a:ext cx="180975" cy="127000"/>
            </a:xfrm>
            <a:custGeom>
              <a:avLst/>
              <a:gdLst>
                <a:gd name="T0" fmla="*/ 110 w 113"/>
                <a:gd name="T1" fmla="*/ 0 h 79"/>
                <a:gd name="T2" fmla="*/ 113 w 113"/>
                <a:gd name="T3" fmla="*/ 41 h 79"/>
                <a:gd name="T4" fmla="*/ 0 w 113"/>
                <a:gd name="T5" fmla="*/ 55 h 79"/>
                <a:gd name="T6" fmla="*/ 110 w 113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79">
                  <a:moveTo>
                    <a:pt x="110" y="0"/>
                  </a:moveTo>
                  <a:cubicBezTo>
                    <a:pt x="113" y="41"/>
                    <a:pt x="113" y="41"/>
                    <a:pt x="113" y="41"/>
                  </a:cubicBezTo>
                  <a:cubicBezTo>
                    <a:pt x="113" y="41"/>
                    <a:pt x="81" y="77"/>
                    <a:pt x="0" y="55"/>
                  </a:cubicBezTo>
                  <a:cubicBezTo>
                    <a:pt x="0" y="55"/>
                    <a:pt x="113" y="79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6" name="Freeform 165"/>
            <p:cNvSpPr/>
            <p:nvPr/>
          </p:nvSpPr>
          <p:spPr bwMode="auto">
            <a:xfrm>
              <a:off x="966788" y="1071563"/>
              <a:ext cx="30163" cy="150813"/>
            </a:xfrm>
            <a:custGeom>
              <a:avLst/>
              <a:gdLst>
                <a:gd name="T0" fmla="*/ 16 w 19"/>
                <a:gd name="T1" fmla="*/ 4 h 93"/>
                <a:gd name="T2" fmla="*/ 12 w 19"/>
                <a:gd name="T3" fmla="*/ 7 h 93"/>
                <a:gd name="T4" fmla="*/ 17 w 19"/>
                <a:gd name="T5" fmla="*/ 17 h 93"/>
                <a:gd name="T6" fmla="*/ 14 w 19"/>
                <a:gd name="T7" fmla="*/ 92 h 93"/>
                <a:gd name="T8" fmla="*/ 11 w 19"/>
                <a:gd name="T9" fmla="*/ 79 h 93"/>
                <a:gd name="T10" fmla="*/ 10 w 19"/>
                <a:gd name="T11" fmla="*/ 31 h 93"/>
                <a:gd name="T12" fmla="*/ 1 w 19"/>
                <a:gd name="T13" fmla="*/ 37 h 93"/>
                <a:gd name="T14" fmla="*/ 16 w 19"/>
                <a:gd name="T15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3">
                  <a:moveTo>
                    <a:pt x="16" y="4"/>
                  </a:moveTo>
                  <a:cubicBezTo>
                    <a:pt x="16" y="4"/>
                    <a:pt x="12" y="3"/>
                    <a:pt x="12" y="7"/>
                  </a:cubicBezTo>
                  <a:cubicBezTo>
                    <a:pt x="12" y="11"/>
                    <a:pt x="17" y="11"/>
                    <a:pt x="17" y="17"/>
                  </a:cubicBezTo>
                  <a:cubicBezTo>
                    <a:pt x="17" y="23"/>
                    <a:pt x="19" y="92"/>
                    <a:pt x="14" y="92"/>
                  </a:cubicBezTo>
                  <a:cubicBezTo>
                    <a:pt x="9" y="92"/>
                    <a:pt x="10" y="93"/>
                    <a:pt x="11" y="79"/>
                  </a:cubicBezTo>
                  <a:cubicBezTo>
                    <a:pt x="13" y="65"/>
                    <a:pt x="12" y="41"/>
                    <a:pt x="10" y="31"/>
                  </a:cubicBezTo>
                  <a:cubicBezTo>
                    <a:pt x="8" y="21"/>
                    <a:pt x="2" y="55"/>
                    <a:pt x="1" y="37"/>
                  </a:cubicBezTo>
                  <a:cubicBezTo>
                    <a:pt x="0" y="18"/>
                    <a:pt x="2" y="0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7" name="Freeform 166"/>
            <p:cNvSpPr/>
            <p:nvPr/>
          </p:nvSpPr>
          <p:spPr bwMode="auto">
            <a:xfrm>
              <a:off x="985838" y="1076325"/>
              <a:ext cx="211138" cy="33338"/>
            </a:xfrm>
            <a:custGeom>
              <a:avLst/>
              <a:gdLst>
                <a:gd name="T0" fmla="*/ 0 w 131"/>
                <a:gd name="T1" fmla="*/ 4 h 20"/>
                <a:gd name="T2" fmla="*/ 15 w 131"/>
                <a:gd name="T3" fmla="*/ 9 h 20"/>
                <a:gd name="T4" fmla="*/ 116 w 131"/>
                <a:gd name="T5" fmla="*/ 13 h 20"/>
                <a:gd name="T6" fmla="*/ 128 w 131"/>
                <a:gd name="T7" fmla="*/ 16 h 20"/>
                <a:gd name="T8" fmla="*/ 131 w 131"/>
                <a:gd name="T9" fmla="*/ 16 h 20"/>
                <a:gd name="T10" fmla="*/ 125 w 131"/>
                <a:gd name="T11" fmla="*/ 9 h 20"/>
                <a:gd name="T12" fmla="*/ 0 w 131"/>
                <a:gd name="T1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20">
                  <a:moveTo>
                    <a:pt x="0" y="4"/>
                  </a:moveTo>
                  <a:cubicBezTo>
                    <a:pt x="0" y="8"/>
                    <a:pt x="1" y="10"/>
                    <a:pt x="15" y="9"/>
                  </a:cubicBezTo>
                  <a:cubicBezTo>
                    <a:pt x="29" y="9"/>
                    <a:pt x="110" y="13"/>
                    <a:pt x="116" y="13"/>
                  </a:cubicBezTo>
                  <a:cubicBezTo>
                    <a:pt x="121" y="13"/>
                    <a:pt x="126" y="13"/>
                    <a:pt x="128" y="16"/>
                  </a:cubicBezTo>
                  <a:cubicBezTo>
                    <a:pt x="131" y="19"/>
                    <a:pt x="131" y="20"/>
                    <a:pt x="131" y="16"/>
                  </a:cubicBezTo>
                  <a:cubicBezTo>
                    <a:pt x="130" y="12"/>
                    <a:pt x="130" y="9"/>
                    <a:pt x="125" y="9"/>
                  </a:cubicBezTo>
                  <a:cubicBezTo>
                    <a:pt x="120" y="8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8" name="Freeform 167"/>
            <p:cNvSpPr/>
            <p:nvPr/>
          </p:nvSpPr>
          <p:spPr bwMode="auto">
            <a:xfrm>
              <a:off x="1187450" y="1081088"/>
              <a:ext cx="20638" cy="106363"/>
            </a:xfrm>
            <a:custGeom>
              <a:avLst/>
              <a:gdLst>
                <a:gd name="T0" fmla="*/ 4 w 13"/>
                <a:gd name="T1" fmla="*/ 1 h 66"/>
                <a:gd name="T2" fmla="*/ 9 w 13"/>
                <a:gd name="T3" fmla="*/ 11 h 66"/>
                <a:gd name="T4" fmla="*/ 10 w 13"/>
                <a:gd name="T5" fmla="*/ 66 h 66"/>
                <a:gd name="T6" fmla="*/ 6 w 13"/>
                <a:gd name="T7" fmla="*/ 15 h 66"/>
                <a:gd name="T8" fmla="*/ 0 w 13"/>
                <a:gd name="T9" fmla="*/ 6 h 66"/>
                <a:gd name="T10" fmla="*/ 4 w 13"/>
                <a:gd name="T11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6">
                  <a:moveTo>
                    <a:pt x="4" y="1"/>
                  </a:moveTo>
                  <a:cubicBezTo>
                    <a:pt x="4" y="1"/>
                    <a:pt x="8" y="10"/>
                    <a:pt x="9" y="11"/>
                  </a:cubicBezTo>
                  <a:cubicBezTo>
                    <a:pt x="9" y="12"/>
                    <a:pt x="13" y="55"/>
                    <a:pt x="10" y="66"/>
                  </a:cubicBezTo>
                  <a:cubicBezTo>
                    <a:pt x="10" y="66"/>
                    <a:pt x="11" y="27"/>
                    <a:pt x="6" y="15"/>
                  </a:cubicBezTo>
                  <a:cubicBezTo>
                    <a:pt x="6" y="15"/>
                    <a:pt x="6" y="7"/>
                    <a:pt x="0" y="6"/>
                  </a:cubicBezTo>
                  <a:cubicBezTo>
                    <a:pt x="0" y="6"/>
                    <a:pt x="1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69" name="Freeform 168"/>
            <p:cNvSpPr/>
            <p:nvPr/>
          </p:nvSpPr>
          <p:spPr bwMode="auto">
            <a:xfrm>
              <a:off x="1193800" y="1079500"/>
              <a:ext cx="33338" cy="31750"/>
            </a:xfrm>
            <a:custGeom>
              <a:avLst/>
              <a:gdLst>
                <a:gd name="T0" fmla="*/ 0 w 20"/>
                <a:gd name="T1" fmla="*/ 1 h 19"/>
                <a:gd name="T2" fmla="*/ 2 w 20"/>
                <a:gd name="T3" fmla="*/ 7 h 19"/>
                <a:gd name="T4" fmla="*/ 15 w 20"/>
                <a:gd name="T5" fmla="*/ 7 h 19"/>
                <a:gd name="T6" fmla="*/ 18 w 20"/>
                <a:gd name="T7" fmla="*/ 19 h 19"/>
                <a:gd name="T8" fmla="*/ 14 w 20"/>
                <a:gd name="T9" fmla="*/ 0 h 19"/>
                <a:gd name="T10" fmla="*/ 0 w 20"/>
                <a:gd name="T11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1"/>
                  </a:moveTo>
                  <a:cubicBezTo>
                    <a:pt x="0" y="1"/>
                    <a:pt x="1" y="5"/>
                    <a:pt x="2" y="7"/>
                  </a:cubicBezTo>
                  <a:cubicBezTo>
                    <a:pt x="4" y="9"/>
                    <a:pt x="13" y="2"/>
                    <a:pt x="15" y="7"/>
                  </a:cubicBezTo>
                  <a:cubicBezTo>
                    <a:pt x="16" y="12"/>
                    <a:pt x="18" y="9"/>
                    <a:pt x="18" y="19"/>
                  </a:cubicBezTo>
                  <a:cubicBezTo>
                    <a:pt x="18" y="19"/>
                    <a:pt x="20" y="4"/>
                    <a:pt x="14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0" name="Freeform 169"/>
            <p:cNvSpPr/>
            <p:nvPr/>
          </p:nvSpPr>
          <p:spPr bwMode="auto">
            <a:xfrm>
              <a:off x="1216025" y="1047750"/>
              <a:ext cx="117475" cy="176213"/>
            </a:xfrm>
            <a:custGeom>
              <a:avLst/>
              <a:gdLst>
                <a:gd name="T0" fmla="*/ 36 w 72"/>
                <a:gd name="T1" fmla="*/ 0 h 109"/>
                <a:gd name="T2" fmla="*/ 17 w 72"/>
                <a:gd name="T3" fmla="*/ 11 h 109"/>
                <a:gd name="T4" fmla="*/ 20 w 72"/>
                <a:gd name="T5" fmla="*/ 18 h 109"/>
                <a:gd name="T6" fmla="*/ 33 w 72"/>
                <a:gd name="T7" fmla="*/ 22 h 109"/>
                <a:gd name="T8" fmla="*/ 19 w 72"/>
                <a:gd name="T9" fmla="*/ 65 h 109"/>
                <a:gd name="T10" fmla="*/ 23 w 72"/>
                <a:gd name="T11" fmla="*/ 95 h 109"/>
                <a:gd name="T12" fmla="*/ 66 w 72"/>
                <a:gd name="T13" fmla="*/ 99 h 109"/>
                <a:gd name="T14" fmla="*/ 62 w 72"/>
                <a:gd name="T15" fmla="*/ 104 h 109"/>
                <a:gd name="T16" fmla="*/ 9 w 72"/>
                <a:gd name="T17" fmla="*/ 100 h 109"/>
                <a:gd name="T18" fmla="*/ 6 w 72"/>
                <a:gd name="T19" fmla="*/ 59 h 109"/>
                <a:gd name="T20" fmla="*/ 0 w 72"/>
                <a:gd name="T21" fmla="*/ 20 h 109"/>
                <a:gd name="T22" fmla="*/ 36 w 72"/>
                <a:gd name="T2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09">
                  <a:moveTo>
                    <a:pt x="36" y="0"/>
                  </a:moveTo>
                  <a:cubicBezTo>
                    <a:pt x="36" y="0"/>
                    <a:pt x="22" y="4"/>
                    <a:pt x="17" y="11"/>
                  </a:cubicBezTo>
                  <a:cubicBezTo>
                    <a:pt x="12" y="18"/>
                    <a:pt x="11" y="21"/>
                    <a:pt x="20" y="18"/>
                  </a:cubicBezTo>
                  <a:cubicBezTo>
                    <a:pt x="30" y="15"/>
                    <a:pt x="39" y="10"/>
                    <a:pt x="33" y="22"/>
                  </a:cubicBezTo>
                  <a:cubicBezTo>
                    <a:pt x="26" y="35"/>
                    <a:pt x="12" y="47"/>
                    <a:pt x="19" y="65"/>
                  </a:cubicBezTo>
                  <a:cubicBezTo>
                    <a:pt x="25" y="82"/>
                    <a:pt x="6" y="88"/>
                    <a:pt x="23" y="95"/>
                  </a:cubicBezTo>
                  <a:cubicBezTo>
                    <a:pt x="39" y="102"/>
                    <a:pt x="66" y="99"/>
                    <a:pt x="66" y="99"/>
                  </a:cubicBezTo>
                  <a:cubicBezTo>
                    <a:pt x="66" y="99"/>
                    <a:pt x="72" y="104"/>
                    <a:pt x="62" y="104"/>
                  </a:cubicBezTo>
                  <a:cubicBezTo>
                    <a:pt x="53" y="104"/>
                    <a:pt x="14" y="109"/>
                    <a:pt x="9" y="100"/>
                  </a:cubicBezTo>
                  <a:cubicBezTo>
                    <a:pt x="4" y="92"/>
                    <a:pt x="7" y="77"/>
                    <a:pt x="6" y="59"/>
                  </a:cubicBezTo>
                  <a:cubicBezTo>
                    <a:pt x="5" y="40"/>
                    <a:pt x="6" y="25"/>
                    <a:pt x="0" y="20"/>
                  </a:cubicBezTo>
                  <a:cubicBezTo>
                    <a:pt x="0" y="20"/>
                    <a:pt x="8" y="1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1" name="Freeform 170"/>
            <p:cNvSpPr/>
            <p:nvPr/>
          </p:nvSpPr>
          <p:spPr bwMode="auto">
            <a:xfrm>
              <a:off x="1223963" y="1212850"/>
              <a:ext cx="47625" cy="106363"/>
            </a:xfrm>
            <a:custGeom>
              <a:avLst/>
              <a:gdLst>
                <a:gd name="T0" fmla="*/ 30 w 30"/>
                <a:gd name="T1" fmla="*/ 5 h 66"/>
                <a:gd name="T2" fmla="*/ 11 w 30"/>
                <a:gd name="T3" fmla="*/ 9 h 66"/>
                <a:gd name="T4" fmla="*/ 11 w 30"/>
                <a:gd name="T5" fmla="*/ 25 h 66"/>
                <a:gd name="T6" fmla="*/ 8 w 30"/>
                <a:gd name="T7" fmla="*/ 6 h 66"/>
                <a:gd name="T8" fmla="*/ 8 w 30"/>
                <a:gd name="T9" fmla="*/ 0 h 66"/>
                <a:gd name="T10" fmla="*/ 1 w 30"/>
                <a:gd name="T11" fmla="*/ 1 h 66"/>
                <a:gd name="T12" fmla="*/ 1 w 30"/>
                <a:gd name="T13" fmla="*/ 31 h 66"/>
                <a:gd name="T14" fmla="*/ 12 w 30"/>
                <a:gd name="T15" fmla="*/ 53 h 66"/>
                <a:gd name="T16" fmla="*/ 22 w 30"/>
                <a:gd name="T17" fmla="*/ 32 h 66"/>
                <a:gd name="T18" fmla="*/ 30 w 30"/>
                <a:gd name="T19" fmla="*/ 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6">
                  <a:moveTo>
                    <a:pt x="30" y="5"/>
                  </a:moveTo>
                  <a:cubicBezTo>
                    <a:pt x="30" y="5"/>
                    <a:pt x="12" y="1"/>
                    <a:pt x="11" y="9"/>
                  </a:cubicBezTo>
                  <a:cubicBezTo>
                    <a:pt x="11" y="18"/>
                    <a:pt x="11" y="25"/>
                    <a:pt x="11" y="25"/>
                  </a:cubicBezTo>
                  <a:cubicBezTo>
                    <a:pt x="11" y="25"/>
                    <a:pt x="10" y="9"/>
                    <a:pt x="8" y="6"/>
                  </a:cubicBezTo>
                  <a:cubicBezTo>
                    <a:pt x="6" y="3"/>
                    <a:pt x="8" y="0"/>
                    <a:pt x="8" y="0"/>
                  </a:cubicBezTo>
                  <a:cubicBezTo>
                    <a:pt x="8" y="0"/>
                    <a:pt x="5" y="3"/>
                    <a:pt x="1" y="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40"/>
                    <a:pt x="12" y="53"/>
                  </a:cubicBezTo>
                  <a:cubicBezTo>
                    <a:pt x="25" y="66"/>
                    <a:pt x="23" y="43"/>
                    <a:pt x="22" y="32"/>
                  </a:cubicBezTo>
                  <a:cubicBezTo>
                    <a:pt x="22" y="20"/>
                    <a:pt x="22" y="4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2" name="Freeform 171"/>
            <p:cNvSpPr/>
            <p:nvPr/>
          </p:nvSpPr>
          <p:spPr bwMode="auto">
            <a:xfrm>
              <a:off x="1292225" y="1211263"/>
              <a:ext cx="58738" cy="93663"/>
            </a:xfrm>
            <a:custGeom>
              <a:avLst/>
              <a:gdLst>
                <a:gd name="T0" fmla="*/ 10 w 36"/>
                <a:gd name="T1" fmla="*/ 3 h 58"/>
                <a:gd name="T2" fmla="*/ 32 w 36"/>
                <a:gd name="T3" fmla="*/ 6 h 58"/>
                <a:gd name="T4" fmla="*/ 27 w 36"/>
                <a:gd name="T5" fmla="*/ 53 h 58"/>
                <a:gd name="T6" fmla="*/ 18 w 36"/>
                <a:gd name="T7" fmla="*/ 20 h 58"/>
                <a:gd name="T8" fmla="*/ 10 w 36"/>
                <a:gd name="T9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8">
                  <a:moveTo>
                    <a:pt x="10" y="3"/>
                  </a:moveTo>
                  <a:cubicBezTo>
                    <a:pt x="10" y="3"/>
                    <a:pt x="31" y="0"/>
                    <a:pt x="32" y="6"/>
                  </a:cubicBezTo>
                  <a:cubicBezTo>
                    <a:pt x="33" y="11"/>
                    <a:pt x="36" y="47"/>
                    <a:pt x="27" y="53"/>
                  </a:cubicBezTo>
                  <a:cubicBezTo>
                    <a:pt x="18" y="58"/>
                    <a:pt x="23" y="34"/>
                    <a:pt x="18" y="20"/>
                  </a:cubicBezTo>
                  <a:cubicBezTo>
                    <a:pt x="13" y="5"/>
                    <a:pt x="0" y="7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3" name="Freeform 172"/>
            <p:cNvSpPr/>
            <p:nvPr/>
          </p:nvSpPr>
          <p:spPr bwMode="auto">
            <a:xfrm>
              <a:off x="1211263" y="1287463"/>
              <a:ext cx="57150" cy="49213"/>
            </a:xfrm>
            <a:custGeom>
              <a:avLst/>
              <a:gdLst>
                <a:gd name="T0" fmla="*/ 8 w 35"/>
                <a:gd name="T1" fmla="*/ 0 h 30"/>
                <a:gd name="T2" fmla="*/ 23 w 35"/>
                <a:gd name="T3" fmla="*/ 15 h 30"/>
                <a:gd name="T4" fmla="*/ 21 w 35"/>
                <a:gd name="T5" fmla="*/ 27 h 30"/>
                <a:gd name="T6" fmla="*/ 11 w 35"/>
                <a:gd name="T7" fmla="*/ 28 h 30"/>
                <a:gd name="T8" fmla="*/ 9 w 35"/>
                <a:gd name="T9" fmla="*/ 24 h 30"/>
                <a:gd name="T10" fmla="*/ 8 w 35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0">
                  <a:moveTo>
                    <a:pt x="8" y="0"/>
                  </a:moveTo>
                  <a:cubicBezTo>
                    <a:pt x="8" y="0"/>
                    <a:pt x="11" y="8"/>
                    <a:pt x="23" y="15"/>
                  </a:cubicBezTo>
                  <a:cubicBezTo>
                    <a:pt x="35" y="22"/>
                    <a:pt x="30" y="28"/>
                    <a:pt x="21" y="27"/>
                  </a:cubicBezTo>
                  <a:cubicBezTo>
                    <a:pt x="13" y="25"/>
                    <a:pt x="10" y="27"/>
                    <a:pt x="11" y="28"/>
                  </a:cubicBezTo>
                  <a:cubicBezTo>
                    <a:pt x="13" y="30"/>
                    <a:pt x="0" y="27"/>
                    <a:pt x="9" y="2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4" name="Freeform 173"/>
            <p:cNvSpPr/>
            <p:nvPr/>
          </p:nvSpPr>
          <p:spPr bwMode="auto">
            <a:xfrm>
              <a:off x="1339850" y="1322388"/>
              <a:ext cx="23813" cy="15875"/>
            </a:xfrm>
            <a:custGeom>
              <a:avLst/>
              <a:gdLst>
                <a:gd name="T0" fmla="*/ 6 w 15"/>
                <a:gd name="T1" fmla="*/ 0 h 9"/>
                <a:gd name="T2" fmla="*/ 0 w 15"/>
                <a:gd name="T3" fmla="*/ 9 h 9"/>
                <a:gd name="T4" fmla="*/ 6 w 1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">
                  <a:moveTo>
                    <a:pt x="6" y="0"/>
                  </a:moveTo>
                  <a:cubicBezTo>
                    <a:pt x="6" y="0"/>
                    <a:pt x="9" y="7"/>
                    <a:pt x="0" y="9"/>
                  </a:cubicBezTo>
                  <a:cubicBezTo>
                    <a:pt x="0" y="9"/>
                    <a:pt x="15" y="5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5" name="Freeform 174"/>
            <p:cNvSpPr/>
            <p:nvPr/>
          </p:nvSpPr>
          <p:spPr bwMode="auto">
            <a:xfrm>
              <a:off x="1193800" y="1374775"/>
              <a:ext cx="176213" cy="14288"/>
            </a:xfrm>
            <a:custGeom>
              <a:avLst/>
              <a:gdLst>
                <a:gd name="T0" fmla="*/ 4 w 109"/>
                <a:gd name="T1" fmla="*/ 0 h 9"/>
                <a:gd name="T2" fmla="*/ 30 w 109"/>
                <a:gd name="T3" fmla="*/ 4 h 9"/>
                <a:gd name="T4" fmla="*/ 52 w 109"/>
                <a:gd name="T5" fmla="*/ 7 h 9"/>
                <a:gd name="T6" fmla="*/ 109 w 109"/>
                <a:gd name="T7" fmla="*/ 0 h 9"/>
                <a:gd name="T8" fmla="*/ 52 w 109"/>
                <a:gd name="T9" fmla="*/ 9 h 9"/>
                <a:gd name="T10" fmla="*/ 11 w 109"/>
                <a:gd name="T11" fmla="*/ 4 h 9"/>
                <a:gd name="T12" fmla="*/ 4 w 10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9">
                  <a:moveTo>
                    <a:pt x="4" y="0"/>
                  </a:moveTo>
                  <a:cubicBezTo>
                    <a:pt x="4" y="0"/>
                    <a:pt x="17" y="2"/>
                    <a:pt x="30" y="4"/>
                  </a:cubicBezTo>
                  <a:cubicBezTo>
                    <a:pt x="43" y="6"/>
                    <a:pt x="52" y="7"/>
                    <a:pt x="52" y="7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56" y="7"/>
                    <a:pt x="52" y="9"/>
                  </a:cubicBezTo>
                  <a:cubicBezTo>
                    <a:pt x="52" y="9"/>
                    <a:pt x="22" y="5"/>
                    <a:pt x="11" y="4"/>
                  </a:cubicBezTo>
                  <a:cubicBezTo>
                    <a:pt x="0" y="4"/>
                    <a:pt x="4" y="5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6" name="Freeform 175"/>
            <p:cNvSpPr/>
            <p:nvPr/>
          </p:nvSpPr>
          <p:spPr bwMode="auto">
            <a:xfrm>
              <a:off x="1193800" y="1330325"/>
              <a:ext cx="190500" cy="28575"/>
            </a:xfrm>
            <a:custGeom>
              <a:avLst/>
              <a:gdLst>
                <a:gd name="T0" fmla="*/ 0 w 118"/>
                <a:gd name="T1" fmla="*/ 5 h 17"/>
                <a:gd name="T2" fmla="*/ 19 w 118"/>
                <a:gd name="T3" fmla="*/ 11 h 17"/>
                <a:gd name="T4" fmla="*/ 47 w 118"/>
                <a:gd name="T5" fmla="*/ 15 h 17"/>
                <a:gd name="T6" fmla="*/ 52 w 118"/>
                <a:gd name="T7" fmla="*/ 15 h 17"/>
                <a:gd name="T8" fmla="*/ 83 w 118"/>
                <a:gd name="T9" fmla="*/ 8 h 17"/>
                <a:gd name="T10" fmla="*/ 114 w 118"/>
                <a:gd name="T11" fmla="*/ 9 h 17"/>
                <a:gd name="T12" fmla="*/ 118 w 118"/>
                <a:gd name="T13" fmla="*/ 4 h 17"/>
                <a:gd name="T14" fmla="*/ 108 w 118"/>
                <a:gd name="T15" fmla="*/ 2 h 17"/>
                <a:gd name="T16" fmla="*/ 85 w 118"/>
                <a:gd name="T17" fmla="*/ 6 h 17"/>
                <a:gd name="T18" fmla="*/ 74 w 118"/>
                <a:gd name="T19" fmla="*/ 7 h 17"/>
                <a:gd name="T20" fmla="*/ 58 w 118"/>
                <a:gd name="T21" fmla="*/ 10 h 17"/>
                <a:gd name="T22" fmla="*/ 24 w 118"/>
                <a:gd name="T23" fmla="*/ 8 h 17"/>
                <a:gd name="T24" fmla="*/ 0 w 118"/>
                <a:gd name="T25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7">
                  <a:moveTo>
                    <a:pt x="0" y="5"/>
                  </a:moveTo>
                  <a:cubicBezTo>
                    <a:pt x="0" y="5"/>
                    <a:pt x="8" y="10"/>
                    <a:pt x="19" y="11"/>
                  </a:cubicBezTo>
                  <a:cubicBezTo>
                    <a:pt x="31" y="12"/>
                    <a:pt x="47" y="15"/>
                    <a:pt x="47" y="15"/>
                  </a:cubicBezTo>
                  <a:cubicBezTo>
                    <a:pt x="47" y="15"/>
                    <a:pt x="48" y="17"/>
                    <a:pt x="52" y="15"/>
                  </a:cubicBezTo>
                  <a:cubicBezTo>
                    <a:pt x="56" y="12"/>
                    <a:pt x="75" y="8"/>
                    <a:pt x="83" y="8"/>
                  </a:cubicBezTo>
                  <a:cubicBezTo>
                    <a:pt x="90" y="8"/>
                    <a:pt x="114" y="5"/>
                    <a:pt x="114" y="9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0"/>
                    <a:pt x="108" y="2"/>
                  </a:cubicBezTo>
                  <a:cubicBezTo>
                    <a:pt x="99" y="4"/>
                    <a:pt x="97" y="5"/>
                    <a:pt x="85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4" y="7"/>
                    <a:pt x="65" y="10"/>
                    <a:pt x="58" y="10"/>
                  </a:cubicBezTo>
                  <a:cubicBezTo>
                    <a:pt x="50" y="10"/>
                    <a:pt x="34" y="12"/>
                    <a:pt x="24" y="8"/>
                  </a:cubicBezTo>
                  <a:cubicBezTo>
                    <a:pt x="14" y="5"/>
                    <a:pt x="4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7" name="Freeform 176"/>
            <p:cNvSpPr/>
            <p:nvPr/>
          </p:nvSpPr>
          <p:spPr bwMode="auto">
            <a:xfrm>
              <a:off x="1317625" y="1122363"/>
              <a:ext cx="52388" cy="90488"/>
            </a:xfrm>
            <a:custGeom>
              <a:avLst/>
              <a:gdLst>
                <a:gd name="T0" fmla="*/ 12 w 32"/>
                <a:gd name="T1" fmla="*/ 0 h 57"/>
                <a:gd name="T2" fmla="*/ 25 w 32"/>
                <a:gd name="T3" fmla="*/ 5 h 57"/>
                <a:gd name="T4" fmla="*/ 28 w 32"/>
                <a:gd name="T5" fmla="*/ 13 h 57"/>
                <a:gd name="T6" fmla="*/ 8 w 32"/>
                <a:gd name="T7" fmla="*/ 56 h 57"/>
                <a:gd name="T8" fmla="*/ 7 w 32"/>
                <a:gd name="T9" fmla="*/ 41 h 57"/>
                <a:gd name="T10" fmla="*/ 19 w 32"/>
                <a:gd name="T11" fmla="*/ 11 h 57"/>
                <a:gd name="T12" fmla="*/ 12 w 32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7">
                  <a:moveTo>
                    <a:pt x="12" y="0"/>
                  </a:moveTo>
                  <a:cubicBezTo>
                    <a:pt x="12" y="0"/>
                    <a:pt x="23" y="6"/>
                    <a:pt x="25" y="5"/>
                  </a:cubicBezTo>
                  <a:cubicBezTo>
                    <a:pt x="27" y="3"/>
                    <a:pt x="28" y="6"/>
                    <a:pt x="28" y="13"/>
                  </a:cubicBezTo>
                  <a:cubicBezTo>
                    <a:pt x="27" y="19"/>
                    <a:pt x="32" y="57"/>
                    <a:pt x="8" y="56"/>
                  </a:cubicBezTo>
                  <a:cubicBezTo>
                    <a:pt x="8" y="56"/>
                    <a:pt x="0" y="54"/>
                    <a:pt x="7" y="41"/>
                  </a:cubicBezTo>
                  <a:cubicBezTo>
                    <a:pt x="15" y="27"/>
                    <a:pt x="24" y="22"/>
                    <a:pt x="19" y="11"/>
                  </a:cubicBezTo>
                  <a:cubicBezTo>
                    <a:pt x="15" y="0"/>
                    <a:pt x="10" y="5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8" name="Freeform 177"/>
            <p:cNvSpPr/>
            <p:nvPr/>
          </p:nvSpPr>
          <p:spPr bwMode="auto">
            <a:xfrm>
              <a:off x="1273175" y="1042988"/>
              <a:ext cx="82550" cy="42863"/>
            </a:xfrm>
            <a:custGeom>
              <a:avLst/>
              <a:gdLst>
                <a:gd name="T0" fmla="*/ 51 w 51"/>
                <a:gd name="T1" fmla="*/ 27 h 27"/>
                <a:gd name="T2" fmla="*/ 0 w 51"/>
                <a:gd name="T3" fmla="*/ 3 h 27"/>
                <a:gd name="T4" fmla="*/ 51 w 51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7">
                  <a:moveTo>
                    <a:pt x="51" y="27"/>
                  </a:moveTo>
                  <a:cubicBezTo>
                    <a:pt x="51" y="27"/>
                    <a:pt x="40" y="5"/>
                    <a:pt x="0" y="3"/>
                  </a:cubicBezTo>
                  <a:cubicBezTo>
                    <a:pt x="0" y="3"/>
                    <a:pt x="41" y="0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79" name="Freeform 178"/>
            <p:cNvSpPr/>
            <p:nvPr/>
          </p:nvSpPr>
          <p:spPr bwMode="auto">
            <a:xfrm>
              <a:off x="1354138" y="1077913"/>
              <a:ext cx="28575" cy="55563"/>
            </a:xfrm>
            <a:custGeom>
              <a:avLst/>
              <a:gdLst>
                <a:gd name="T0" fmla="*/ 16 w 18"/>
                <a:gd name="T1" fmla="*/ 4 h 34"/>
                <a:gd name="T2" fmla="*/ 18 w 18"/>
                <a:gd name="T3" fmla="*/ 28 h 34"/>
                <a:gd name="T4" fmla="*/ 9 w 18"/>
                <a:gd name="T5" fmla="*/ 34 h 34"/>
                <a:gd name="T6" fmla="*/ 3 w 18"/>
                <a:gd name="T7" fmla="*/ 32 h 34"/>
                <a:gd name="T8" fmla="*/ 5 w 18"/>
                <a:gd name="T9" fmla="*/ 24 h 34"/>
                <a:gd name="T10" fmla="*/ 5 w 18"/>
                <a:gd name="T11" fmla="*/ 8 h 34"/>
                <a:gd name="T12" fmla="*/ 16 w 18"/>
                <a:gd name="T13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4">
                  <a:moveTo>
                    <a:pt x="16" y="4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0" y="14"/>
                    <a:pt x="9" y="34"/>
                  </a:cubicBezTo>
                  <a:cubicBezTo>
                    <a:pt x="9" y="34"/>
                    <a:pt x="6" y="31"/>
                    <a:pt x="3" y="32"/>
                  </a:cubicBezTo>
                  <a:cubicBezTo>
                    <a:pt x="0" y="33"/>
                    <a:pt x="5" y="31"/>
                    <a:pt x="5" y="24"/>
                  </a:cubicBezTo>
                  <a:cubicBezTo>
                    <a:pt x="5" y="16"/>
                    <a:pt x="6" y="14"/>
                    <a:pt x="5" y="8"/>
                  </a:cubicBezTo>
                  <a:cubicBezTo>
                    <a:pt x="4" y="2"/>
                    <a:pt x="8" y="0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80" name="Freeform 179"/>
            <p:cNvSpPr/>
            <p:nvPr/>
          </p:nvSpPr>
          <p:spPr bwMode="auto">
            <a:xfrm>
              <a:off x="1377950" y="1054100"/>
              <a:ext cx="215900" cy="120650"/>
            </a:xfrm>
            <a:custGeom>
              <a:avLst/>
              <a:gdLst>
                <a:gd name="T0" fmla="*/ 7 w 134"/>
                <a:gd name="T1" fmla="*/ 25 h 75"/>
                <a:gd name="T2" fmla="*/ 5 w 134"/>
                <a:gd name="T3" fmla="*/ 75 h 75"/>
                <a:gd name="T4" fmla="*/ 2 w 134"/>
                <a:gd name="T5" fmla="*/ 21 h 75"/>
                <a:gd name="T6" fmla="*/ 7 w 134"/>
                <a:gd name="T7" fmla="*/ 19 h 75"/>
                <a:gd name="T8" fmla="*/ 114 w 134"/>
                <a:gd name="T9" fmla="*/ 3 h 75"/>
                <a:gd name="T10" fmla="*/ 130 w 134"/>
                <a:gd name="T11" fmla="*/ 8 h 75"/>
                <a:gd name="T12" fmla="*/ 113 w 134"/>
                <a:gd name="T13" fmla="*/ 7 h 75"/>
                <a:gd name="T14" fmla="*/ 15 w 134"/>
                <a:gd name="T15" fmla="*/ 21 h 75"/>
                <a:gd name="T16" fmla="*/ 7 w 134"/>
                <a:gd name="T17" fmla="*/ 2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75">
                  <a:moveTo>
                    <a:pt x="7" y="25"/>
                  </a:moveTo>
                  <a:cubicBezTo>
                    <a:pt x="7" y="25"/>
                    <a:pt x="11" y="60"/>
                    <a:pt x="5" y="75"/>
                  </a:cubicBezTo>
                  <a:cubicBezTo>
                    <a:pt x="5" y="75"/>
                    <a:pt x="8" y="48"/>
                    <a:pt x="2" y="21"/>
                  </a:cubicBezTo>
                  <a:cubicBezTo>
                    <a:pt x="2" y="21"/>
                    <a:pt x="0" y="20"/>
                    <a:pt x="7" y="19"/>
                  </a:cubicBezTo>
                  <a:cubicBezTo>
                    <a:pt x="14" y="18"/>
                    <a:pt x="114" y="3"/>
                    <a:pt x="114" y="3"/>
                  </a:cubicBezTo>
                  <a:cubicBezTo>
                    <a:pt x="114" y="3"/>
                    <a:pt x="126" y="0"/>
                    <a:pt x="130" y="8"/>
                  </a:cubicBezTo>
                  <a:cubicBezTo>
                    <a:pt x="134" y="15"/>
                    <a:pt x="126" y="5"/>
                    <a:pt x="113" y="7"/>
                  </a:cubicBezTo>
                  <a:cubicBezTo>
                    <a:pt x="100" y="8"/>
                    <a:pt x="15" y="21"/>
                    <a:pt x="15" y="21"/>
                  </a:cubicBezTo>
                  <a:cubicBezTo>
                    <a:pt x="15" y="21"/>
                    <a:pt x="7" y="22"/>
                    <a:pt x="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81" name="Freeform 180"/>
            <p:cNvSpPr/>
            <p:nvPr/>
          </p:nvSpPr>
          <p:spPr bwMode="auto">
            <a:xfrm>
              <a:off x="1393825" y="1095375"/>
              <a:ext cx="190500" cy="42863"/>
            </a:xfrm>
            <a:custGeom>
              <a:avLst/>
              <a:gdLst>
                <a:gd name="T0" fmla="*/ 4 w 118"/>
                <a:gd name="T1" fmla="*/ 10 h 26"/>
                <a:gd name="T2" fmla="*/ 1 w 118"/>
                <a:gd name="T3" fmla="*/ 15 h 26"/>
                <a:gd name="T4" fmla="*/ 5 w 118"/>
                <a:gd name="T5" fmla="*/ 26 h 26"/>
                <a:gd name="T6" fmla="*/ 97 w 118"/>
                <a:gd name="T7" fmla="*/ 22 h 26"/>
                <a:gd name="T8" fmla="*/ 115 w 118"/>
                <a:gd name="T9" fmla="*/ 15 h 26"/>
                <a:gd name="T10" fmla="*/ 104 w 118"/>
                <a:gd name="T11" fmla="*/ 0 h 26"/>
                <a:gd name="T12" fmla="*/ 4 w 118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26">
                  <a:moveTo>
                    <a:pt x="4" y="10"/>
                  </a:moveTo>
                  <a:cubicBezTo>
                    <a:pt x="4" y="10"/>
                    <a:pt x="1" y="8"/>
                    <a:pt x="1" y="15"/>
                  </a:cubicBezTo>
                  <a:cubicBezTo>
                    <a:pt x="0" y="22"/>
                    <a:pt x="0" y="26"/>
                    <a:pt x="5" y="26"/>
                  </a:cubicBezTo>
                  <a:cubicBezTo>
                    <a:pt x="11" y="26"/>
                    <a:pt x="86" y="22"/>
                    <a:pt x="97" y="22"/>
                  </a:cubicBezTo>
                  <a:cubicBezTo>
                    <a:pt x="107" y="22"/>
                    <a:pt x="115" y="22"/>
                    <a:pt x="115" y="15"/>
                  </a:cubicBezTo>
                  <a:cubicBezTo>
                    <a:pt x="115" y="7"/>
                    <a:pt x="118" y="0"/>
                    <a:pt x="104" y="0"/>
                  </a:cubicBezTo>
                  <a:cubicBezTo>
                    <a:pt x="90" y="1"/>
                    <a:pt x="4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82" name="Freeform 181"/>
            <p:cNvSpPr/>
            <p:nvPr/>
          </p:nvSpPr>
          <p:spPr bwMode="auto">
            <a:xfrm>
              <a:off x="1384300" y="1135063"/>
              <a:ext cx="214313" cy="58738"/>
            </a:xfrm>
            <a:custGeom>
              <a:avLst/>
              <a:gdLst>
                <a:gd name="T0" fmla="*/ 0 w 133"/>
                <a:gd name="T1" fmla="*/ 30 h 37"/>
                <a:gd name="T2" fmla="*/ 32 w 133"/>
                <a:gd name="T3" fmla="*/ 14 h 37"/>
                <a:gd name="T4" fmla="*/ 117 w 133"/>
                <a:gd name="T5" fmla="*/ 10 h 37"/>
                <a:gd name="T6" fmla="*/ 121 w 133"/>
                <a:gd name="T7" fmla="*/ 35 h 37"/>
                <a:gd name="T8" fmla="*/ 0 w 133"/>
                <a:gd name="T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37">
                  <a:moveTo>
                    <a:pt x="0" y="30"/>
                  </a:moveTo>
                  <a:cubicBezTo>
                    <a:pt x="0" y="30"/>
                    <a:pt x="14" y="21"/>
                    <a:pt x="32" y="14"/>
                  </a:cubicBezTo>
                  <a:cubicBezTo>
                    <a:pt x="51" y="6"/>
                    <a:pt x="101" y="0"/>
                    <a:pt x="117" y="10"/>
                  </a:cubicBezTo>
                  <a:cubicBezTo>
                    <a:pt x="133" y="20"/>
                    <a:pt x="131" y="33"/>
                    <a:pt x="121" y="35"/>
                  </a:cubicBezTo>
                  <a:cubicBezTo>
                    <a:pt x="112" y="37"/>
                    <a:pt x="0" y="30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83" name="Freeform 182"/>
            <p:cNvSpPr/>
            <p:nvPr/>
          </p:nvSpPr>
          <p:spPr bwMode="auto">
            <a:xfrm>
              <a:off x="1177925" y="1404938"/>
              <a:ext cx="185738" cy="34925"/>
            </a:xfrm>
            <a:custGeom>
              <a:avLst/>
              <a:gdLst>
                <a:gd name="T0" fmla="*/ 11 w 115"/>
                <a:gd name="T1" fmla="*/ 4 h 22"/>
                <a:gd name="T2" fmla="*/ 115 w 115"/>
                <a:gd name="T3" fmla="*/ 5 h 22"/>
                <a:gd name="T4" fmla="*/ 15 w 115"/>
                <a:gd name="T5" fmla="*/ 7 h 22"/>
                <a:gd name="T6" fmla="*/ 35 w 115"/>
                <a:gd name="T7" fmla="*/ 15 h 22"/>
                <a:gd name="T8" fmla="*/ 5 w 115"/>
                <a:gd name="T9" fmla="*/ 8 h 22"/>
                <a:gd name="T10" fmla="*/ 11 w 115"/>
                <a:gd name="T11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22">
                  <a:moveTo>
                    <a:pt x="11" y="4"/>
                  </a:moveTo>
                  <a:cubicBezTo>
                    <a:pt x="11" y="4"/>
                    <a:pt x="41" y="20"/>
                    <a:pt x="115" y="5"/>
                  </a:cubicBezTo>
                  <a:cubicBezTo>
                    <a:pt x="115" y="5"/>
                    <a:pt x="62" y="22"/>
                    <a:pt x="15" y="7"/>
                  </a:cubicBezTo>
                  <a:cubicBezTo>
                    <a:pt x="15" y="7"/>
                    <a:pt x="11" y="13"/>
                    <a:pt x="35" y="15"/>
                  </a:cubicBezTo>
                  <a:cubicBezTo>
                    <a:pt x="35" y="15"/>
                    <a:pt x="9" y="16"/>
                    <a:pt x="5" y="8"/>
                  </a:cubicBezTo>
                  <a:cubicBezTo>
                    <a:pt x="0" y="0"/>
                    <a:pt x="11" y="2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84" name="Freeform 183"/>
            <p:cNvSpPr/>
            <p:nvPr/>
          </p:nvSpPr>
          <p:spPr bwMode="auto">
            <a:xfrm>
              <a:off x="1358900" y="1403350"/>
              <a:ext cx="49213" cy="26988"/>
            </a:xfrm>
            <a:custGeom>
              <a:avLst/>
              <a:gdLst>
                <a:gd name="T0" fmla="*/ 10 w 31"/>
                <a:gd name="T1" fmla="*/ 0 h 17"/>
                <a:gd name="T2" fmla="*/ 0 w 31"/>
                <a:gd name="T3" fmla="*/ 17 h 17"/>
                <a:gd name="T4" fmla="*/ 24 w 31"/>
                <a:gd name="T5" fmla="*/ 7 h 17"/>
                <a:gd name="T6" fmla="*/ 10 w 31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7">
                  <a:moveTo>
                    <a:pt x="10" y="0"/>
                  </a:moveTo>
                  <a:cubicBezTo>
                    <a:pt x="10" y="0"/>
                    <a:pt x="31" y="10"/>
                    <a:pt x="0" y="17"/>
                  </a:cubicBezTo>
                  <a:cubicBezTo>
                    <a:pt x="0" y="17"/>
                    <a:pt x="23" y="13"/>
                    <a:pt x="24" y="7"/>
                  </a:cubicBezTo>
                  <a:cubicBezTo>
                    <a:pt x="25" y="1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85" name="Freeform 184"/>
            <p:cNvSpPr/>
            <p:nvPr/>
          </p:nvSpPr>
          <p:spPr bwMode="auto">
            <a:xfrm>
              <a:off x="1169988" y="1398588"/>
              <a:ext cx="38100" cy="31750"/>
            </a:xfrm>
            <a:custGeom>
              <a:avLst/>
              <a:gdLst>
                <a:gd name="T0" fmla="*/ 4 w 24"/>
                <a:gd name="T1" fmla="*/ 7 h 20"/>
                <a:gd name="T2" fmla="*/ 24 w 24"/>
                <a:gd name="T3" fmla="*/ 20 h 20"/>
                <a:gd name="T4" fmla="*/ 9 w 24"/>
                <a:gd name="T5" fmla="*/ 7 h 20"/>
                <a:gd name="T6" fmla="*/ 20 w 24"/>
                <a:gd name="T7" fmla="*/ 4 h 20"/>
                <a:gd name="T8" fmla="*/ 20 w 24"/>
                <a:gd name="T9" fmla="*/ 0 h 20"/>
                <a:gd name="T10" fmla="*/ 4 w 24"/>
                <a:gd name="T1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4" y="7"/>
                  </a:moveTo>
                  <a:cubicBezTo>
                    <a:pt x="4" y="7"/>
                    <a:pt x="0" y="17"/>
                    <a:pt x="24" y="20"/>
                  </a:cubicBezTo>
                  <a:cubicBezTo>
                    <a:pt x="24" y="20"/>
                    <a:pt x="8" y="17"/>
                    <a:pt x="9" y="7"/>
                  </a:cubicBezTo>
                  <a:cubicBezTo>
                    <a:pt x="9" y="7"/>
                    <a:pt x="16" y="3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2" y="1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86" name="Freeform 185"/>
            <p:cNvSpPr/>
            <p:nvPr/>
          </p:nvSpPr>
          <p:spPr bwMode="auto">
            <a:xfrm>
              <a:off x="1171575" y="1417638"/>
              <a:ext cx="96838" cy="155575"/>
            </a:xfrm>
            <a:custGeom>
              <a:avLst/>
              <a:gdLst>
                <a:gd name="T0" fmla="*/ 5 w 60"/>
                <a:gd name="T1" fmla="*/ 3 h 96"/>
                <a:gd name="T2" fmla="*/ 2 w 60"/>
                <a:gd name="T3" fmla="*/ 3 h 96"/>
                <a:gd name="T4" fmla="*/ 3 w 60"/>
                <a:gd name="T5" fmla="*/ 35 h 96"/>
                <a:gd name="T6" fmla="*/ 3 w 60"/>
                <a:gd name="T7" fmla="*/ 85 h 96"/>
                <a:gd name="T8" fmla="*/ 33 w 60"/>
                <a:gd name="T9" fmla="*/ 89 h 96"/>
                <a:gd name="T10" fmla="*/ 40 w 60"/>
                <a:gd name="T11" fmla="*/ 63 h 96"/>
                <a:gd name="T12" fmla="*/ 45 w 60"/>
                <a:gd name="T13" fmla="*/ 43 h 96"/>
                <a:gd name="T14" fmla="*/ 52 w 60"/>
                <a:gd name="T15" fmla="*/ 23 h 96"/>
                <a:gd name="T16" fmla="*/ 51 w 60"/>
                <a:gd name="T17" fmla="*/ 15 h 96"/>
                <a:gd name="T18" fmla="*/ 5 w 60"/>
                <a:gd name="T19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96">
                  <a:moveTo>
                    <a:pt x="5" y="3"/>
                  </a:moveTo>
                  <a:cubicBezTo>
                    <a:pt x="5" y="3"/>
                    <a:pt x="2" y="0"/>
                    <a:pt x="2" y="3"/>
                  </a:cubicBezTo>
                  <a:cubicBezTo>
                    <a:pt x="2" y="7"/>
                    <a:pt x="5" y="12"/>
                    <a:pt x="3" y="35"/>
                  </a:cubicBezTo>
                  <a:cubicBezTo>
                    <a:pt x="2" y="58"/>
                    <a:pt x="0" y="82"/>
                    <a:pt x="3" y="85"/>
                  </a:cubicBezTo>
                  <a:cubicBezTo>
                    <a:pt x="6" y="89"/>
                    <a:pt x="29" y="96"/>
                    <a:pt x="33" y="89"/>
                  </a:cubicBezTo>
                  <a:cubicBezTo>
                    <a:pt x="37" y="82"/>
                    <a:pt x="34" y="74"/>
                    <a:pt x="40" y="63"/>
                  </a:cubicBezTo>
                  <a:cubicBezTo>
                    <a:pt x="45" y="51"/>
                    <a:pt x="30" y="57"/>
                    <a:pt x="45" y="43"/>
                  </a:cubicBezTo>
                  <a:cubicBezTo>
                    <a:pt x="60" y="29"/>
                    <a:pt x="44" y="36"/>
                    <a:pt x="52" y="23"/>
                  </a:cubicBezTo>
                  <a:cubicBezTo>
                    <a:pt x="60" y="10"/>
                    <a:pt x="57" y="15"/>
                    <a:pt x="51" y="15"/>
                  </a:cubicBezTo>
                  <a:cubicBezTo>
                    <a:pt x="44" y="15"/>
                    <a:pt x="22" y="14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87" name="Freeform 186"/>
            <p:cNvSpPr/>
            <p:nvPr/>
          </p:nvSpPr>
          <p:spPr bwMode="auto">
            <a:xfrm>
              <a:off x="1301750" y="1420813"/>
              <a:ext cx="98425" cy="127000"/>
            </a:xfrm>
            <a:custGeom>
              <a:avLst/>
              <a:gdLst>
                <a:gd name="T0" fmla="*/ 7 w 61"/>
                <a:gd name="T1" fmla="*/ 13 h 79"/>
                <a:gd name="T2" fmla="*/ 60 w 61"/>
                <a:gd name="T3" fmla="*/ 0 h 79"/>
                <a:gd name="T4" fmla="*/ 61 w 61"/>
                <a:gd name="T5" fmla="*/ 78 h 79"/>
                <a:gd name="T6" fmla="*/ 47 w 61"/>
                <a:gd name="T7" fmla="*/ 61 h 79"/>
                <a:gd name="T8" fmla="*/ 27 w 61"/>
                <a:gd name="T9" fmla="*/ 31 h 79"/>
                <a:gd name="T10" fmla="*/ 7 w 61"/>
                <a:gd name="T11" fmla="*/ 1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79">
                  <a:moveTo>
                    <a:pt x="7" y="13"/>
                  </a:moveTo>
                  <a:cubicBezTo>
                    <a:pt x="7" y="13"/>
                    <a:pt x="49" y="15"/>
                    <a:pt x="60" y="0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52" y="79"/>
                    <a:pt x="47" y="61"/>
                  </a:cubicBezTo>
                  <a:cubicBezTo>
                    <a:pt x="42" y="44"/>
                    <a:pt x="41" y="33"/>
                    <a:pt x="27" y="31"/>
                  </a:cubicBezTo>
                  <a:cubicBezTo>
                    <a:pt x="13" y="29"/>
                    <a:pt x="0" y="19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88" name="Freeform 187"/>
            <p:cNvSpPr/>
            <p:nvPr/>
          </p:nvSpPr>
          <p:spPr bwMode="auto">
            <a:xfrm>
              <a:off x="1373188" y="1719263"/>
              <a:ext cx="133350" cy="374650"/>
            </a:xfrm>
            <a:custGeom>
              <a:avLst/>
              <a:gdLst>
                <a:gd name="T0" fmla="*/ 69 w 83"/>
                <a:gd name="T1" fmla="*/ 0 h 233"/>
                <a:gd name="T2" fmla="*/ 42 w 83"/>
                <a:gd name="T3" fmla="*/ 15 h 233"/>
                <a:gd name="T4" fmla="*/ 12 w 83"/>
                <a:gd name="T5" fmla="*/ 64 h 233"/>
                <a:gd name="T6" fmla="*/ 38 w 83"/>
                <a:gd name="T7" fmla="*/ 122 h 233"/>
                <a:gd name="T8" fmla="*/ 34 w 83"/>
                <a:gd name="T9" fmla="*/ 197 h 233"/>
                <a:gd name="T10" fmla="*/ 81 w 83"/>
                <a:gd name="T11" fmla="*/ 69 h 233"/>
                <a:gd name="T12" fmla="*/ 69 w 83"/>
                <a:gd name="T1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33">
                  <a:moveTo>
                    <a:pt x="69" y="0"/>
                  </a:moveTo>
                  <a:cubicBezTo>
                    <a:pt x="69" y="0"/>
                    <a:pt x="70" y="11"/>
                    <a:pt x="42" y="15"/>
                  </a:cubicBezTo>
                  <a:cubicBezTo>
                    <a:pt x="13" y="19"/>
                    <a:pt x="11" y="36"/>
                    <a:pt x="12" y="64"/>
                  </a:cubicBezTo>
                  <a:cubicBezTo>
                    <a:pt x="14" y="93"/>
                    <a:pt x="43" y="88"/>
                    <a:pt x="38" y="122"/>
                  </a:cubicBezTo>
                  <a:cubicBezTo>
                    <a:pt x="33" y="157"/>
                    <a:pt x="0" y="160"/>
                    <a:pt x="34" y="197"/>
                  </a:cubicBezTo>
                  <a:cubicBezTo>
                    <a:pt x="68" y="233"/>
                    <a:pt x="78" y="69"/>
                    <a:pt x="81" y="69"/>
                  </a:cubicBezTo>
                  <a:cubicBezTo>
                    <a:pt x="83" y="69"/>
                    <a:pt x="75" y="83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146" name="Text Box 10"/>
          <p:cNvSpPr txBox="1">
            <a:spLocks noChangeArrowheads="1"/>
          </p:cNvSpPr>
          <p:nvPr/>
        </p:nvSpPr>
        <p:spPr bwMode="auto">
          <a:xfrm>
            <a:off x="5611201" y="2316313"/>
            <a:ext cx="1157183" cy="4711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en-US"/>
            </a:defPPr>
            <a:lvl1pPr algn="ctr" defTabSz="1087755"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defRPr>
            </a:lvl1pPr>
          </a:lstStyle>
          <a:p>
            <a:r>
              <a:rPr lang="zh-CN" altLang="en-US" sz="2665" dirty="0"/>
              <a:t>测验</a:t>
            </a:r>
            <a:endParaRPr lang="en-US" sz="2665" dirty="0"/>
          </a:p>
        </p:txBody>
      </p:sp>
      <p:sp>
        <p:nvSpPr>
          <p:cNvPr id="147" name="Text Box 10"/>
          <p:cNvSpPr txBox="1">
            <a:spLocks noChangeArrowheads="1"/>
          </p:cNvSpPr>
          <p:nvPr/>
        </p:nvSpPr>
        <p:spPr bwMode="auto">
          <a:xfrm>
            <a:off x="6552545" y="3633063"/>
            <a:ext cx="880821" cy="429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en-US"/>
            </a:defPPr>
            <a:lvl1pPr algn="ctr" defTabSz="1087755"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defRPr>
            </a:lvl1pPr>
          </a:lstStyle>
          <a:p>
            <a:r>
              <a:rPr lang="en-US" sz="2400" dirty="0"/>
              <a:t>30%</a:t>
            </a:r>
            <a:endParaRPr lang="en-US" sz="2400" dirty="0"/>
          </a:p>
        </p:txBody>
      </p:sp>
      <p:sp>
        <p:nvSpPr>
          <p:cNvPr id="148" name="Text Box 10"/>
          <p:cNvSpPr txBox="1">
            <a:spLocks noChangeArrowheads="1"/>
          </p:cNvSpPr>
          <p:nvPr/>
        </p:nvSpPr>
        <p:spPr bwMode="auto">
          <a:xfrm>
            <a:off x="5025899" y="4867609"/>
            <a:ext cx="2362037" cy="10458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087755">
              <a:lnSpc>
                <a:spcPct val="200000"/>
              </a:lnSpc>
            </a:pPr>
            <a:r>
              <a:rPr lang="zh-CN" altLang="en-US" sz="1600" b="1" dirty="0">
                <a:solidFill>
                  <a:srgbClr val="4BACC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完成每个视频后面的章节测验任务点</a:t>
            </a:r>
            <a:endParaRPr lang="en-US" altLang="zh-CN" sz="1600" b="1" dirty="0">
              <a:solidFill>
                <a:srgbClr val="4BACC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cxnSp>
        <p:nvCxnSpPr>
          <p:cNvPr id="189" name="Straight Connector 188"/>
          <p:cNvCxnSpPr/>
          <p:nvPr/>
        </p:nvCxnSpPr>
        <p:spPr>
          <a:xfrm>
            <a:off x="7920203" y="1262455"/>
            <a:ext cx="0" cy="49784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1" name="Group 190"/>
          <p:cNvGrpSpPr/>
          <p:nvPr/>
        </p:nvGrpSpPr>
        <p:grpSpPr>
          <a:xfrm>
            <a:off x="8605131" y="1412776"/>
            <a:ext cx="1824251" cy="1636184"/>
            <a:chOff x="523875" y="1042988"/>
            <a:chExt cx="1539875" cy="1381125"/>
          </a:xfrm>
          <a:solidFill>
            <a:srgbClr val="45C1A4"/>
          </a:solidFill>
        </p:grpSpPr>
        <p:sp>
          <p:nvSpPr>
            <p:cNvPr id="196" name="Freeform 195"/>
            <p:cNvSpPr/>
            <p:nvPr/>
          </p:nvSpPr>
          <p:spPr bwMode="auto">
            <a:xfrm>
              <a:off x="523875" y="1046163"/>
              <a:ext cx="1539875" cy="1374775"/>
            </a:xfrm>
            <a:custGeom>
              <a:avLst/>
              <a:gdLst>
                <a:gd name="T0" fmla="*/ 7 w 956"/>
                <a:gd name="T1" fmla="*/ 734 h 854"/>
                <a:gd name="T2" fmla="*/ 76 w 956"/>
                <a:gd name="T3" fmla="*/ 705 h 854"/>
                <a:gd name="T4" fmla="*/ 353 w 956"/>
                <a:gd name="T5" fmla="*/ 716 h 854"/>
                <a:gd name="T6" fmla="*/ 797 w 956"/>
                <a:gd name="T7" fmla="*/ 766 h 854"/>
                <a:gd name="T8" fmla="*/ 956 w 956"/>
                <a:gd name="T9" fmla="*/ 821 h 854"/>
                <a:gd name="T10" fmla="*/ 883 w 956"/>
                <a:gd name="T11" fmla="*/ 583 h 854"/>
                <a:gd name="T12" fmla="*/ 668 w 956"/>
                <a:gd name="T13" fmla="*/ 516 h 854"/>
                <a:gd name="T14" fmla="*/ 597 w 956"/>
                <a:gd name="T15" fmla="*/ 410 h 854"/>
                <a:gd name="T16" fmla="*/ 559 w 956"/>
                <a:gd name="T17" fmla="*/ 339 h 854"/>
                <a:gd name="T18" fmla="*/ 544 w 956"/>
                <a:gd name="T19" fmla="*/ 311 h 854"/>
                <a:gd name="T20" fmla="*/ 526 w 956"/>
                <a:gd name="T21" fmla="*/ 216 h 854"/>
                <a:gd name="T22" fmla="*/ 536 w 956"/>
                <a:gd name="T23" fmla="*/ 196 h 854"/>
                <a:gd name="T24" fmla="*/ 510 w 956"/>
                <a:gd name="T25" fmla="*/ 166 h 854"/>
                <a:gd name="T26" fmla="*/ 517 w 956"/>
                <a:gd name="T27" fmla="*/ 94 h 854"/>
                <a:gd name="T28" fmla="*/ 533 w 956"/>
                <a:gd name="T29" fmla="*/ 88 h 854"/>
                <a:gd name="T30" fmla="*/ 664 w 956"/>
                <a:gd name="T31" fmla="*/ 86 h 854"/>
                <a:gd name="T32" fmla="*/ 642 w 956"/>
                <a:gd name="T33" fmla="*/ 8 h 854"/>
                <a:gd name="T34" fmla="*/ 525 w 956"/>
                <a:gd name="T35" fmla="*/ 19 h 854"/>
                <a:gd name="T36" fmla="*/ 471 w 956"/>
                <a:gd name="T37" fmla="*/ 1 h 854"/>
                <a:gd name="T38" fmla="*/ 415 w 956"/>
                <a:gd name="T39" fmla="*/ 22 h 854"/>
                <a:gd name="T40" fmla="*/ 293 w 956"/>
                <a:gd name="T41" fmla="*/ 19 h 854"/>
                <a:gd name="T42" fmla="*/ 279 w 956"/>
                <a:gd name="T43" fmla="*/ 96 h 854"/>
                <a:gd name="T44" fmla="*/ 414 w 956"/>
                <a:gd name="T45" fmla="*/ 92 h 854"/>
                <a:gd name="T46" fmla="*/ 431 w 956"/>
                <a:gd name="T47" fmla="*/ 98 h 854"/>
                <a:gd name="T48" fmla="*/ 435 w 956"/>
                <a:gd name="T49" fmla="*/ 169 h 854"/>
                <a:gd name="T50" fmla="*/ 411 w 956"/>
                <a:gd name="T51" fmla="*/ 196 h 854"/>
                <a:gd name="T52" fmla="*/ 421 w 956"/>
                <a:gd name="T53" fmla="*/ 205 h 854"/>
                <a:gd name="T54" fmla="*/ 402 w 956"/>
                <a:gd name="T55" fmla="*/ 234 h 854"/>
                <a:gd name="T56" fmla="*/ 395 w 956"/>
                <a:gd name="T57" fmla="*/ 320 h 854"/>
                <a:gd name="T58" fmla="*/ 391 w 956"/>
                <a:gd name="T59" fmla="*/ 340 h 854"/>
                <a:gd name="T60" fmla="*/ 335 w 956"/>
                <a:gd name="T61" fmla="*/ 395 h 854"/>
                <a:gd name="T62" fmla="*/ 346 w 956"/>
                <a:gd name="T63" fmla="*/ 468 h 854"/>
                <a:gd name="T64" fmla="*/ 288 w 956"/>
                <a:gd name="T65" fmla="*/ 515 h 854"/>
                <a:gd name="T66" fmla="*/ 46 w 956"/>
                <a:gd name="T67" fmla="*/ 503 h 854"/>
                <a:gd name="T68" fmla="*/ 10 w 956"/>
                <a:gd name="T69" fmla="*/ 48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6" h="854">
                  <a:moveTo>
                    <a:pt x="10" y="480"/>
                  </a:moveTo>
                  <a:cubicBezTo>
                    <a:pt x="10" y="480"/>
                    <a:pt x="0" y="672"/>
                    <a:pt x="7" y="734"/>
                  </a:cubicBezTo>
                  <a:cubicBezTo>
                    <a:pt x="7" y="734"/>
                    <a:pt x="21" y="743"/>
                    <a:pt x="33" y="736"/>
                  </a:cubicBezTo>
                  <a:cubicBezTo>
                    <a:pt x="45" y="728"/>
                    <a:pt x="36" y="708"/>
                    <a:pt x="76" y="705"/>
                  </a:cubicBezTo>
                  <a:cubicBezTo>
                    <a:pt x="115" y="702"/>
                    <a:pt x="265" y="701"/>
                    <a:pt x="265" y="701"/>
                  </a:cubicBezTo>
                  <a:cubicBezTo>
                    <a:pt x="265" y="701"/>
                    <a:pt x="313" y="699"/>
                    <a:pt x="353" y="716"/>
                  </a:cubicBezTo>
                  <a:cubicBezTo>
                    <a:pt x="392" y="733"/>
                    <a:pt x="468" y="772"/>
                    <a:pt x="595" y="722"/>
                  </a:cubicBezTo>
                  <a:cubicBezTo>
                    <a:pt x="723" y="672"/>
                    <a:pt x="789" y="699"/>
                    <a:pt x="797" y="766"/>
                  </a:cubicBezTo>
                  <a:cubicBezTo>
                    <a:pt x="804" y="833"/>
                    <a:pt x="798" y="821"/>
                    <a:pt x="824" y="828"/>
                  </a:cubicBezTo>
                  <a:cubicBezTo>
                    <a:pt x="850" y="836"/>
                    <a:pt x="908" y="854"/>
                    <a:pt x="956" y="821"/>
                  </a:cubicBezTo>
                  <a:cubicBezTo>
                    <a:pt x="955" y="739"/>
                    <a:pt x="955" y="739"/>
                    <a:pt x="955" y="739"/>
                  </a:cubicBezTo>
                  <a:cubicBezTo>
                    <a:pt x="955" y="739"/>
                    <a:pt x="953" y="642"/>
                    <a:pt x="883" y="583"/>
                  </a:cubicBezTo>
                  <a:cubicBezTo>
                    <a:pt x="814" y="523"/>
                    <a:pt x="753" y="522"/>
                    <a:pt x="736" y="520"/>
                  </a:cubicBezTo>
                  <a:cubicBezTo>
                    <a:pt x="720" y="519"/>
                    <a:pt x="668" y="516"/>
                    <a:pt x="668" y="516"/>
                  </a:cubicBezTo>
                  <a:cubicBezTo>
                    <a:pt x="668" y="516"/>
                    <a:pt x="604" y="513"/>
                    <a:pt x="601" y="466"/>
                  </a:cubicBezTo>
                  <a:cubicBezTo>
                    <a:pt x="598" y="419"/>
                    <a:pt x="597" y="410"/>
                    <a:pt x="597" y="410"/>
                  </a:cubicBezTo>
                  <a:cubicBezTo>
                    <a:pt x="597" y="410"/>
                    <a:pt x="614" y="404"/>
                    <a:pt x="614" y="389"/>
                  </a:cubicBezTo>
                  <a:cubicBezTo>
                    <a:pt x="614" y="373"/>
                    <a:pt x="618" y="346"/>
                    <a:pt x="559" y="339"/>
                  </a:cubicBezTo>
                  <a:cubicBezTo>
                    <a:pt x="557" y="325"/>
                    <a:pt x="557" y="325"/>
                    <a:pt x="557" y="325"/>
                  </a:cubicBezTo>
                  <a:cubicBezTo>
                    <a:pt x="544" y="311"/>
                    <a:pt x="544" y="311"/>
                    <a:pt x="544" y="311"/>
                  </a:cubicBezTo>
                  <a:cubicBezTo>
                    <a:pt x="544" y="228"/>
                    <a:pt x="544" y="228"/>
                    <a:pt x="544" y="228"/>
                  </a:cubicBezTo>
                  <a:cubicBezTo>
                    <a:pt x="544" y="228"/>
                    <a:pt x="541" y="220"/>
                    <a:pt x="526" y="216"/>
                  </a:cubicBezTo>
                  <a:cubicBezTo>
                    <a:pt x="526" y="205"/>
                    <a:pt x="526" y="205"/>
                    <a:pt x="526" y="205"/>
                  </a:cubicBezTo>
                  <a:cubicBezTo>
                    <a:pt x="526" y="205"/>
                    <a:pt x="536" y="205"/>
                    <a:pt x="536" y="196"/>
                  </a:cubicBezTo>
                  <a:cubicBezTo>
                    <a:pt x="536" y="187"/>
                    <a:pt x="535" y="178"/>
                    <a:pt x="535" y="178"/>
                  </a:cubicBezTo>
                  <a:cubicBezTo>
                    <a:pt x="535" y="178"/>
                    <a:pt x="524" y="170"/>
                    <a:pt x="510" y="166"/>
                  </a:cubicBezTo>
                  <a:cubicBezTo>
                    <a:pt x="511" y="101"/>
                    <a:pt x="511" y="101"/>
                    <a:pt x="511" y="101"/>
                  </a:cubicBezTo>
                  <a:cubicBezTo>
                    <a:pt x="511" y="101"/>
                    <a:pt x="514" y="98"/>
                    <a:pt x="517" y="94"/>
                  </a:cubicBezTo>
                  <a:cubicBezTo>
                    <a:pt x="529" y="94"/>
                    <a:pt x="529" y="94"/>
                    <a:pt x="529" y="94"/>
                  </a:cubicBezTo>
                  <a:cubicBezTo>
                    <a:pt x="529" y="94"/>
                    <a:pt x="532" y="92"/>
                    <a:pt x="533" y="88"/>
                  </a:cubicBezTo>
                  <a:cubicBezTo>
                    <a:pt x="649" y="97"/>
                    <a:pt x="649" y="97"/>
                    <a:pt x="649" y="97"/>
                  </a:cubicBezTo>
                  <a:cubicBezTo>
                    <a:pt x="649" y="97"/>
                    <a:pt x="660" y="99"/>
                    <a:pt x="664" y="86"/>
                  </a:cubicBezTo>
                  <a:cubicBezTo>
                    <a:pt x="668" y="74"/>
                    <a:pt x="670" y="39"/>
                    <a:pt x="661" y="14"/>
                  </a:cubicBezTo>
                  <a:cubicBezTo>
                    <a:pt x="661" y="14"/>
                    <a:pt x="660" y="5"/>
                    <a:pt x="642" y="8"/>
                  </a:cubicBezTo>
                  <a:cubicBezTo>
                    <a:pt x="625" y="10"/>
                    <a:pt x="531" y="24"/>
                    <a:pt x="531" y="24"/>
                  </a:cubicBezTo>
                  <a:cubicBezTo>
                    <a:pt x="531" y="24"/>
                    <a:pt x="530" y="19"/>
                    <a:pt x="525" y="19"/>
                  </a:cubicBezTo>
                  <a:cubicBezTo>
                    <a:pt x="519" y="19"/>
                    <a:pt x="514" y="19"/>
                    <a:pt x="514" y="19"/>
                  </a:cubicBezTo>
                  <a:cubicBezTo>
                    <a:pt x="514" y="19"/>
                    <a:pt x="502" y="2"/>
                    <a:pt x="471" y="1"/>
                  </a:cubicBezTo>
                  <a:cubicBezTo>
                    <a:pt x="439" y="0"/>
                    <a:pt x="430" y="21"/>
                    <a:pt x="430" y="21"/>
                  </a:cubicBezTo>
                  <a:cubicBezTo>
                    <a:pt x="415" y="22"/>
                    <a:pt x="415" y="22"/>
                    <a:pt x="415" y="22"/>
                  </a:cubicBezTo>
                  <a:cubicBezTo>
                    <a:pt x="415" y="22"/>
                    <a:pt x="412" y="25"/>
                    <a:pt x="412" y="28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3" y="19"/>
                    <a:pt x="281" y="17"/>
                    <a:pt x="278" y="29"/>
                  </a:cubicBezTo>
                  <a:cubicBezTo>
                    <a:pt x="275" y="41"/>
                    <a:pt x="274" y="77"/>
                    <a:pt x="279" y="96"/>
                  </a:cubicBezTo>
                  <a:cubicBezTo>
                    <a:pt x="284" y="116"/>
                    <a:pt x="301" y="110"/>
                    <a:pt x="310" y="108"/>
                  </a:cubicBezTo>
                  <a:cubicBezTo>
                    <a:pt x="320" y="105"/>
                    <a:pt x="414" y="92"/>
                    <a:pt x="414" y="92"/>
                  </a:cubicBezTo>
                  <a:cubicBezTo>
                    <a:pt x="414" y="92"/>
                    <a:pt x="413" y="98"/>
                    <a:pt x="419" y="98"/>
                  </a:cubicBezTo>
                  <a:cubicBezTo>
                    <a:pt x="426" y="98"/>
                    <a:pt x="431" y="98"/>
                    <a:pt x="431" y="98"/>
                  </a:cubicBezTo>
                  <a:cubicBezTo>
                    <a:pt x="431" y="98"/>
                    <a:pt x="433" y="103"/>
                    <a:pt x="435" y="103"/>
                  </a:cubicBezTo>
                  <a:cubicBezTo>
                    <a:pt x="435" y="169"/>
                    <a:pt x="435" y="169"/>
                    <a:pt x="435" y="169"/>
                  </a:cubicBezTo>
                  <a:cubicBezTo>
                    <a:pt x="435" y="169"/>
                    <a:pt x="412" y="169"/>
                    <a:pt x="411" y="179"/>
                  </a:cubicBezTo>
                  <a:cubicBezTo>
                    <a:pt x="411" y="189"/>
                    <a:pt x="411" y="196"/>
                    <a:pt x="411" y="196"/>
                  </a:cubicBezTo>
                  <a:cubicBezTo>
                    <a:pt x="411" y="196"/>
                    <a:pt x="409" y="200"/>
                    <a:pt x="415" y="202"/>
                  </a:cubicBezTo>
                  <a:cubicBezTo>
                    <a:pt x="420" y="204"/>
                    <a:pt x="421" y="205"/>
                    <a:pt x="421" y="205"/>
                  </a:cubicBezTo>
                  <a:cubicBezTo>
                    <a:pt x="421" y="219"/>
                    <a:pt x="421" y="219"/>
                    <a:pt x="421" y="219"/>
                  </a:cubicBezTo>
                  <a:cubicBezTo>
                    <a:pt x="421" y="219"/>
                    <a:pt x="402" y="221"/>
                    <a:pt x="402" y="234"/>
                  </a:cubicBezTo>
                  <a:cubicBezTo>
                    <a:pt x="402" y="247"/>
                    <a:pt x="402" y="317"/>
                    <a:pt x="402" y="317"/>
                  </a:cubicBezTo>
                  <a:cubicBezTo>
                    <a:pt x="395" y="320"/>
                    <a:pt x="395" y="320"/>
                    <a:pt x="395" y="320"/>
                  </a:cubicBezTo>
                  <a:cubicBezTo>
                    <a:pt x="392" y="324"/>
                    <a:pt x="392" y="324"/>
                    <a:pt x="392" y="324"/>
                  </a:cubicBezTo>
                  <a:cubicBezTo>
                    <a:pt x="391" y="340"/>
                    <a:pt x="391" y="340"/>
                    <a:pt x="391" y="340"/>
                  </a:cubicBezTo>
                  <a:cubicBezTo>
                    <a:pt x="391" y="340"/>
                    <a:pt x="335" y="347"/>
                    <a:pt x="335" y="364"/>
                  </a:cubicBezTo>
                  <a:cubicBezTo>
                    <a:pt x="335" y="382"/>
                    <a:pt x="335" y="395"/>
                    <a:pt x="335" y="395"/>
                  </a:cubicBezTo>
                  <a:cubicBezTo>
                    <a:pt x="335" y="395"/>
                    <a:pt x="334" y="402"/>
                    <a:pt x="345" y="407"/>
                  </a:cubicBezTo>
                  <a:cubicBezTo>
                    <a:pt x="346" y="468"/>
                    <a:pt x="346" y="468"/>
                    <a:pt x="346" y="468"/>
                  </a:cubicBezTo>
                  <a:cubicBezTo>
                    <a:pt x="346" y="468"/>
                    <a:pt x="347" y="491"/>
                    <a:pt x="336" y="499"/>
                  </a:cubicBezTo>
                  <a:cubicBezTo>
                    <a:pt x="324" y="508"/>
                    <a:pt x="306" y="515"/>
                    <a:pt x="288" y="515"/>
                  </a:cubicBezTo>
                  <a:cubicBezTo>
                    <a:pt x="270" y="515"/>
                    <a:pt x="73" y="517"/>
                    <a:pt x="73" y="517"/>
                  </a:cubicBezTo>
                  <a:cubicBezTo>
                    <a:pt x="73" y="517"/>
                    <a:pt x="51" y="515"/>
                    <a:pt x="46" y="503"/>
                  </a:cubicBezTo>
                  <a:cubicBezTo>
                    <a:pt x="42" y="491"/>
                    <a:pt x="33" y="483"/>
                    <a:pt x="33" y="483"/>
                  </a:cubicBezTo>
                  <a:cubicBezTo>
                    <a:pt x="10" y="480"/>
                    <a:pt x="10" y="480"/>
                    <a:pt x="10" y="48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97" name="Freeform 196"/>
            <p:cNvSpPr/>
            <p:nvPr/>
          </p:nvSpPr>
          <p:spPr bwMode="auto">
            <a:xfrm>
              <a:off x="538163" y="1824038"/>
              <a:ext cx="42863" cy="98425"/>
            </a:xfrm>
            <a:custGeom>
              <a:avLst/>
              <a:gdLst>
                <a:gd name="T0" fmla="*/ 4 w 27"/>
                <a:gd name="T1" fmla="*/ 0 h 61"/>
                <a:gd name="T2" fmla="*/ 19 w 27"/>
                <a:gd name="T3" fmla="*/ 2 h 61"/>
                <a:gd name="T4" fmla="*/ 27 w 27"/>
                <a:gd name="T5" fmla="*/ 14 h 61"/>
                <a:gd name="T6" fmla="*/ 27 w 27"/>
                <a:gd name="T7" fmla="*/ 61 h 61"/>
                <a:gd name="T8" fmla="*/ 13 w 27"/>
                <a:gd name="T9" fmla="*/ 21 h 61"/>
                <a:gd name="T10" fmla="*/ 4 w 27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61">
                  <a:moveTo>
                    <a:pt x="4" y="0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27" y="3"/>
                    <a:pt x="27" y="14"/>
                  </a:cubicBezTo>
                  <a:cubicBezTo>
                    <a:pt x="26" y="25"/>
                    <a:pt x="27" y="61"/>
                    <a:pt x="27" y="61"/>
                  </a:cubicBezTo>
                  <a:cubicBezTo>
                    <a:pt x="27" y="61"/>
                    <a:pt x="26" y="27"/>
                    <a:pt x="13" y="21"/>
                  </a:cubicBezTo>
                  <a:cubicBezTo>
                    <a:pt x="0" y="15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98" name="Freeform 197"/>
            <p:cNvSpPr/>
            <p:nvPr/>
          </p:nvSpPr>
          <p:spPr bwMode="auto">
            <a:xfrm>
              <a:off x="533400" y="1893888"/>
              <a:ext cx="52388" cy="173038"/>
            </a:xfrm>
            <a:custGeom>
              <a:avLst/>
              <a:gdLst>
                <a:gd name="T0" fmla="*/ 28 w 32"/>
                <a:gd name="T1" fmla="*/ 9 h 107"/>
                <a:gd name="T2" fmla="*/ 25 w 32"/>
                <a:gd name="T3" fmla="*/ 87 h 107"/>
                <a:gd name="T4" fmla="*/ 1 w 32"/>
                <a:gd name="T5" fmla="*/ 42 h 107"/>
                <a:gd name="T6" fmla="*/ 28 w 32"/>
                <a:gd name="T7" fmla="*/ 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07">
                  <a:moveTo>
                    <a:pt x="28" y="9"/>
                  </a:moveTo>
                  <a:cubicBezTo>
                    <a:pt x="28" y="9"/>
                    <a:pt x="32" y="66"/>
                    <a:pt x="25" y="87"/>
                  </a:cubicBezTo>
                  <a:cubicBezTo>
                    <a:pt x="18" y="107"/>
                    <a:pt x="0" y="84"/>
                    <a:pt x="1" y="42"/>
                  </a:cubicBezTo>
                  <a:cubicBezTo>
                    <a:pt x="1" y="0"/>
                    <a:pt x="27" y="27"/>
                    <a:pt x="2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199" name="Freeform 198"/>
            <p:cNvSpPr/>
            <p:nvPr/>
          </p:nvSpPr>
          <p:spPr bwMode="auto">
            <a:xfrm>
              <a:off x="598488" y="1876425"/>
              <a:ext cx="469900" cy="179388"/>
            </a:xfrm>
            <a:custGeom>
              <a:avLst/>
              <a:gdLst>
                <a:gd name="T0" fmla="*/ 259 w 292"/>
                <a:gd name="T1" fmla="*/ 0 h 111"/>
                <a:gd name="T2" fmla="*/ 257 w 292"/>
                <a:gd name="T3" fmla="*/ 0 h 111"/>
                <a:gd name="T4" fmla="*/ 26 w 292"/>
                <a:gd name="T5" fmla="*/ 3 h 111"/>
                <a:gd name="T6" fmla="*/ 14 w 292"/>
                <a:gd name="T7" fmla="*/ 1 h 111"/>
                <a:gd name="T8" fmla="*/ 3 w 292"/>
                <a:gd name="T9" fmla="*/ 6 h 111"/>
                <a:gd name="T10" fmla="*/ 11 w 292"/>
                <a:gd name="T11" fmla="*/ 111 h 111"/>
                <a:gd name="T12" fmla="*/ 12 w 292"/>
                <a:gd name="T13" fmla="*/ 111 h 111"/>
                <a:gd name="T14" fmla="*/ 26 w 292"/>
                <a:gd name="T15" fmla="*/ 97 h 111"/>
                <a:gd name="T16" fmla="*/ 52 w 292"/>
                <a:gd name="T17" fmla="*/ 84 h 111"/>
                <a:gd name="T18" fmla="*/ 57 w 292"/>
                <a:gd name="T19" fmla="*/ 85 h 111"/>
                <a:gd name="T20" fmla="*/ 156 w 292"/>
                <a:gd name="T21" fmla="*/ 93 h 111"/>
                <a:gd name="T22" fmla="*/ 183 w 292"/>
                <a:gd name="T23" fmla="*/ 92 h 111"/>
                <a:gd name="T24" fmla="*/ 274 w 292"/>
                <a:gd name="T25" fmla="*/ 74 h 111"/>
                <a:gd name="T26" fmla="*/ 256 w 292"/>
                <a:gd name="T27" fmla="*/ 41 h 111"/>
                <a:gd name="T28" fmla="*/ 255 w 292"/>
                <a:gd name="T29" fmla="*/ 41 h 111"/>
                <a:gd name="T30" fmla="*/ 254 w 292"/>
                <a:gd name="T31" fmla="*/ 41 h 111"/>
                <a:gd name="T32" fmla="*/ 231 w 292"/>
                <a:gd name="T33" fmla="*/ 38 h 111"/>
                <a:gd name="T34" fmla="*/ 203 w 292"/>
                <a:gd name="T35" fmla="*/ 35 h 111"/>
                <a:gd name="T36" fmla="*/ 167 w 292"/>
                <a:gd name="T37" fmla="*/ 39 h 111"/>
                <a:gd name="T38" fmla="*/ 116 w 292"/>
                <a:gd name="T39" fmla="*/ 44 h 111"/>
                <a:gd name="T40" fmla="*/ 65 w 292"/>
                <a:gd name="T41" fmla="*/ 40 h 111"/>
                <a:gd name="T42" fmla="*/ 55 w 292"/>
                <a:gd name="T43" fmla="*/ 24 h 111"/>
                <a:gd name="T44" fmla="*/ 57 w 292"/>
                <a:gd name="T45" fmla="*/ 24 h 111"/>
                <a:gd name="T46" fmla="*/ 108 w 292"/>
                <a:gd name="T47" fmla="*/ 30 h 111"/>
                <a:gd name="T48" fmla="*/ 146 w 292"/>
                <a:gd name="T49" fmla="*/ 27 h 111"/>
                <a:gd name="T50" fmla="*/ 182 w 292"/>
                <a:gd name="T51" fmla="*/ 24 h 111"/>
                <a:gd name="T52" fmla="*/ 217 w 292"/>
                <a:gd name="T53" fmla="*/ 26 h 111"/>
                <a:gd name="T54" fmla="*/ 245 w 292"/>
                <a:gd name="T55" fmla="*/ 27 h 111"/>
                <a:gd name="T56" fmla="*/ 262 w 292"/>
                <a:gd name="T57" fmla="*/ 25 h 111"/>
                <a:gd name="T58" fmla="*/ 259 w 292"/>
                <a:gd name="T5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2" h="111">
                  <a:moveTo>
                    <a:pt x="259" y="0"/>
                  </a:moveTo>
                  <a:cubicBezTo>
                    <a:pt x="258" y="0"/>
                    <a:pt x="257" y="0"/>
                    <a:pt x="257" y="0"/>
                  </a:cubicBezTo>
                  <a:cubicBezTo>
                    <a:pt x="220" y="1"/>
                    <a:pt x="26" y="3"/>
                    <a:pt x="26" y="3"/>
                  </a:cubicBezTo>
                  <a:cubicBezTo>
                    <a:pt x="26" y="3"/>
                    <a:pt x="20" y="1"/>
                    <a:pt x="14" y="1"/>
                  </a:cubicBezTo>
                  <a:cubicBezTo>
                    <a:pt x="9" y="1"/>
                    <a:pt x="4" y="2"/>
                    <a:pt x="3" y="6"/>
                  </a:cubicBezTo>
                  <a:cubicBezTo>
                    <a:pt x="1" y="14"/>
                    <a:pt x="0" y="110"/>
                    <a:pt x="11" y="111"/>
                  </a:cubicBezTo>
                  <a:cubicBezTo>
                    <a:pt x="11" y="111"/>
                    <a:pt x="11" y="111"/>
                    <a:pt x="12" y="111"/>
                  </a:cubicBezTo>
                  <a:cubicBezTo>
                    <a:pt x="17" y="111"/>
                    <a:pt x="20" y="104"/>
                    <a:pt x="26" y="97"/>
                  </a:cubicBezTo>
                  <a:cubicBezTo>
                    <a:pt x="31" y="91"/>
                    <a:pt x="39" y="84"/>
                    <a:pt x="52" y="84"/>
                  </a:cubicBezTo>
                  <a:cubicBezTo>
                    <a:pt x="53" y="84"/>
                    <a:pt x="55" y="84"/>
                    <a:pt x="57" y="85"/>
                  </a:cubicBezTo>
                  <a:cubicBezTo>
                    <a:pt x="81" y="87"/>
                    <a:pt x="118" y="93"/>
                    <a:pt x="156" y="93"/>
                  </a:cubicBezTo>
                  <a:cubicBezTo>
                    <a:pt x="165" y="93"/>
                    <a:pt x="174" y="92"/>
                    <a:pt x="183" y="92"/>
                  </a:cubicBezTo>
                  <a:cubicBezTo>
                    <a:pt x="230" y="88"/>
                    <a:pt x="271" y="92"/>
                    <a:pt x="274" y="74"/>
                  </a:cubicBezTo>
                  <a:cubicBezTo>
                    <a:pt x="277" y="56"/>
                    <a:pt x="278" y="41"/>
                    <a:pt x="256" y="41"/>
                  </a:cubicBezTo>
                  <a:cubicBezTo>
                    <a:pt x="256" y="41"/>
                    <a:pt x="255" y="41"/>
                    <a:pt x="255" y="41"/>
                  </a:cubicBezTo>
                  <a:cubicBezTo>
                    <a:pt x="255" y="41"/>
                    <a:pt x="254" y="41"/>
                    <a:pt x="254" y="41"/>
                  </a:cubicBezTo>
                  <a:cubicBezTo>
                    <a:pt x="246" y="41"/>
                    <a:pt x="239" y="39"/>
                    <a:pt x="231" y="38"/>
                  </a:cubicBezTo>
                  <a:cubicBezTo>
                    <a:pt x="223" y="37"/>
                    <a:pt x="214" y="35"/>
                    <a:pt x="203" y="35"/>
                  </a:cubicBezTo>
                  <a:cubicBezTo>
                    <a:pt x="193" y="35"/>
                    <a:pt x="181" y="36"/>
                    <a:pt x="167" y="39"/>
                  </a:cubicBezTo>
                  <a:cubicBezTo>
                    <a:pt x="148" y="43"/>
                    <a:pt x="131" y="44"/>
                    <a:pt x="116" y="44"/>
                  </a:cubicBezTo>
                  <a:cubicBezTo>
                    <a:pt x="94" y="44"/>
                    <a:pt x="77" y="41"/>
                    <a:pt x="65" y="40"/>
                  </a:cubicBezTo>
                  <a:cubicBezTo>
                    <a:pt x="45" y="37"/>
                    <a:pt x="43" y="24"/>
                    <a:pt x="55" y="24"/>
                  </a:cubicBezTo>
                  <a:cubicBezTo>
                    <a:pt x="56" y="24"/>
                    <a:pt x="56" y="24"/>
                    <a:pt x="57" y="24"/>
                  </a:cubicBezTo>
                  <a:cubicBezTo>
                    <a:pt x="67" y="25"/>
                    <a:pt x="83" y="30"/>
                    <a:pt x="108" y="30"/>
                  </a:cubicBezTo>
                  <a:cubicBezTo>
                    <a:pt x="119" y="30"/>
                    <a:pt x="131" y="29"/>
                    <a:pt x="146" y="27"/>
                  </a:cubicBezTo>
                  <a:cubicBezTo>
                    <a:pt x="158" y="25"/>
                    <a:pt x="170" y="24"/>
                    <a:pt x="182" y="24"/>
                  </a:cubicBezTo>
                  <a:cubicBezTo>
                    <a:pt x="194" y="24"/>
                    <a:pt x="206" y="25"/>
                    <a:pt x="217" y="26"/>
                  </a:cubicBezTo>
                  <a:cubicBezTo>
                    <a:pt x="228" y="26"/>
                    <a:pt x="238" y="27"/>
                    <a:pt x="245" y="27"/>
                  </a:cubicBezTo>
                  <a:cubicBezTo>
                    <a:pt x="252" y="27"/>
                    <a:pt x="258" y="27"/>
                    <a:pt x="262" y="25"/>
                  </a:cubicBezTo>
                  <a:cubicBezTo>
                    <a:pt x="277" y="18"/>
                    <a:pt x="292" y="0"/>
                    <a:pt x="2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0" name="Freeform 199"/>
            <p:cNvSpPr/>
            <p:nvPr/>
          </p:nvSpPr>
          <p:spPr bwMode="auto">
            <a:xfrm>
              <a:off x="1016000" y="1631950"/>
              <a:ext cx="220663" cy="312738"/>
            </a:xfrm>
            <a:custGeom>
              <a:avLst/>
              <a:gdLst>
                <a:gd name="T0" fmla="*/ 12 w 137"/>
                <a:gd name="T1" fmla="*/ 147 h 194"/>
                <a:gd name="T2" fmla="*/ 26 w 137"/>
                <a:gd name="T3" fmla="*/ 161 h 194"/>
                <a:gd name="T4" fmla="*/ 0 w 137"/>
                <a:gd name="T5" fmla="*/ 186 h 194"/>
                <a:gd name="T6" fmla="*/ 36 w 137"/>
                <a:gd name="T7" fmla="*/ 184 h 194"/>
                <a:gd name="T8" fmla="*/ 81 w 137"/>
                <a:gd name="T9" fmla="*/ 172 h 194"/>
                <a:gd name="T10" fmla="*/ 125 w 137"/>
                <a:gd name="T11" fmla="*/ 121 h 194"/>
                <a:gd name="T12" fmla="*/ 84 w 137"/>
                <a:gd name="T13" fmla="*/ 74 h 194"/>
                <a:gd name="T14" fmla="*/ 61 w 137"/>
                <a:gd name="T15" fmla="*/ 59 h 194"/>
                <a:gd name="T16" fmla="*/ 50 w 137"/>
                <a:gd name="T17" fmla="*/ 49 h 194"/>
                <a:gd name="T18" fmla="*/ 123 w 137"/>
                <a:gd name="T19" fmla="*/ 61 h 194"/>
                <a:gd name="T20" fmla="*/ 95 w 137"/>
                <a:gd name="T21" fmla="*/ 51 h 194"/>
                <a:gd name="T22" fmla="*/ 114 w 137"/>
                <a:gd name="T23" fmla="*/ 32 h 194"/>
                <a:gd name="T24" fmla="*/ 112 w 137"/>
                <a:gd name="T25" fmla="*/ 30 h 194"/>
                <a:gd name="T26" fmla="*/ 30 w 137"/>
                <a:gd name="T27" fmla="*/ 0 h 194"/>
                <a:gd name="T28" fmla="*/ 30 w 137"/>
                <a:gd name="T29" fmla="*/ 31 h 194"/>
                <a:gd name="T30" fmla="*/ 40 w 137"/>
                <a:gd name="T31" fmla="*/ 43 h 194"/>
                <a:gd name="T32" fmla="*/ 41 w 137"/>
                <a:gd name="T33" fmla="*/ 108 h 194"/>
                <a:gd name="T34" fmla="*/ 12 w 137"/>
                <a:gd name="T35" fmla="*/ 14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194">
                  <a:moveTo>
                    <a:pt x="12" y="147"/>
                  </a:moveTo>
                  <a:cubicBezTo>
                    <a:pt x="12" y="147"/>
                    <a:pt x="35" y="148"/>
                    <a:pt x="26" y="161"/>
                  </a:cubicBezTo>
                  <a:cubicBezTo>
                    <a:pt x="16" y="174"/>
                    <a:pt x="0" y="186"/>
                    <a:pt x="0" y="186"/>
                  </a:cubicBezTo>
                  <a:cubicBezTo>
                    <a:pt x="0" y="186"/>
                    <a:pt x="13" y="194"/>
                    <a:pt x="36" y="184"/>
                  </a:cubicBezTo>
                  <a:cubicBezTo>
                    <a:pt x="59" y="173"/>
                    <a:pt x="50" y="175"/>
                    <a:pt x="81" y="172"/>
                  </a:cubicBezTo>
                  <a:cubicBezTo>
                    <a:pt x="111" y="170"/>
                    <a:pt x="137" y="148"/>
                    <a:pt x="125" y="121"/>
                  </a:cubicBezTo>
                  <a:cubicBezTo>
                    <a:pt x="112" y="93"/>
                    <a:pt x="92" y="99"/>
                    <a:pt x="84" y="74"/>
                  </a:cubicBezTo>
                  <a:cubicBezTo>
                    <a:pt x="75" y="50"/>
                    <a:pt x="74" y="63"/>
                    <a:pt x="61" y="59"/>
                  </a:cubicBezTo>
                  <a:cubicBezTo>
                    <a:pt x="48" y="55"/>
                    <a:pt x="43" y="46"/>
                    <a:pt x="50" y="49"/>
                  </a:cubicBezTo>
                  <a:cubicBezTo>
                    <a:pt x="57" y="51"/>
                    <a:pt x="77" y="61"/>
                    <a:pt x="123" y="61"/>
                  </a:cubicBezTo>
                  <a:cubicBezTo>
                    <a:pt x="123" y="61"/>
                    <a:pt x="95" y="58"/>
                    <a:pt x="95" y="51"/>
                  </a:cubicBezTo>
                  <a:cubicBezTo>
                    <a:pt x="95" y="45"/>
                    <a:pt x="95" y="33"/>
                    <a:pt x="114" y="32"/>
                  </a:cubicBezTo>
                  <a:cubicBezTo>
                    <a:pt x="114" y="32"/>
                    <a:pt x="116" y="30"/>
                    <a:pt x="112" y="30"/>
                  </a:cubicBezTo>
                  <a:cubicBezTo>
                    <a:pt x="108" y="30"/>
                    <a:pt x="38" y="26"/>
                    <a:pt x="30" y="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29" y="39"/>
                    <a:pt x="40" y="43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5" y="137"/>
                    <a:pt x="12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1" name="Freeform 200"/>
            <p:cNvSpPr/>
            <p:nvPr/>
          </p:nvSpPr>
          <p:spPr bwMode="auto">
            <a:xfrm>
              <a:off x="1057275" y="1550988"/>
              <a:ext cx="460375" cy="134938"/>
            </a:xfrm>
            <a:custGeom>
              <a:avLst/>
              <a:gdLst>
                <a:gd name="T0" fmla="*/ 60 w 286"/>
                <a:gd name="T1" fmla="*/ 26 h 83"/>
                <a:gd name="T2" fmla="*/ 4 w 286"/>
                <a:gd name="T3" fmla="*/ 50 h 83"/>
                <a:gd name="T4" fmla="*/ 144 w 286"/>
                <a:gd name="T5" fmla="*/ 82 h 83"/>
                <a:gd name="T6" fmla="*/ 277 w 286"/>
                <a:gd name="T7" fmla="*/ 45 h 83"/>
                <a:gd name="T8" fmla="*/ 228 w 286"/>
                <a:gd name="T9" fmla="*/ 25 h 83"/>
                <a:gd name="T10" fmla="*/ 226 w 286"/>
                <a:gd name="T11" fmla="*/ 11 h 83"/>
                <a:gd name="T12" fmla="*/ 215 w 286"/>
                <a:gd name="T13" fmla="*/ 0 h 83"/>
                <a:gd name="T14" fmla="*/ 153 w 286"/>
                <a:gd name="T15" fmla="*/ 16 h 83"/>
                <a:gd name="T16" fmla="*/ 71 w 286"/>
                <a:gd name="T17" fmla="*/ 2 h 83"/>
                <a:gd name="T18" fmla="*/ 64 w 286"/>
                <a:gd name="T19" fmla="*/ 6 h 83"/>
                <a:gd name="T20" fmla="*/ 61 w 286"/>
                <a:gd name="T21" fmla="*/ 10 h 83"/>
                <a:gd name="T22" fmla="*/ 60 w 286"/>
                <a:gd name="T23" fmla="*/ 2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6" h="83">
                  <a:moveTo>
                    <a:pt x="60" y="26"/>
                  </a:moveTo>
                  <a:cubicBezTo>
                    <a:pt x="60" y="26"/>
                    <a:pt x="7" y="32"/>
                    <a:pt x="4" y="50"/>
                  </a:cubicBezTo>
                  <a:cubicBezTo>
                    <a:pt x="4" y="50"/>
                    <a:pt x="0" y="83"/>
                    <a:pt x="144" y="82"/>
                  </a:cubicBezTo>
                  <a:cubicBezTo>
                    <a:pt x="276" y="82"/>
                    <a:pt x="286" y="56"/>
                    <a:pt x="277" y="45"/>
                  </a:cubicBezTo>
                  <a:cubicBezTo>
                    <a:pt x="277" y="45"/>
                    <a:pt x="264" y="26"/>
                    <a:pt x="228" y="25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0"/>
                    <a:pt x="206" y="15"/>
                    <a:pt x="153" y="16"/>
                  </a:cubicBezTo>
                  <a:cubicBezTo>
                    <a:pt x="101" y="16"/>
                    <a:pt x="71" y="2"/>
                    <a:pt x="71" y="2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1" y="10"/>
                    <a:pt x="61" y="10"/>
                    <a:pt x="61" y="10"/>
                  </a:cubicBezTo>
                  <a:lnTo>
                    <a:pt x="6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2" name="Freeform 201"/>
            <p:cNvSpPr/>
            <p:nvPr/>
          </p:nvSpPr>
          <p:spPr bwMode="auto">
            <a:xfrm>
              <a:off x="1150938" y="1593850"/>
              <a:ext cx="57150" cy="47625"/>
            </a:xfrm>
            <a:custGeom>
              <a:avLst/>
              <a:gdLst>
                <a:gd name="T0" fmla="*/ 2 w 36"/>
                <a:gd name="T1" fmla="*/ 0 h 30"/>
                <a:gd name="T2" fmla="*/ 0 w 36"/>
                <a:gd name="T3" fmla="*/ 30 h 30"/>
                <a:gd name="T4" fmla="*/ 5 w 36"/>
                <a:gd name="T5" fmla="*/ 14 h 30"/>
                <a:gd name="T6" fmla="*/ 24 w 36"/>
                <a:gd name="T7" fmla="*/ 20 h 30"/>
                <a:gd name="T8" fmla="*/ 19 w 36"/>
                <a:gd name="T9" fmla="*/ 13 h 30"/>
                <a:gd name="T10" fmla="*/ 5 w 36"/>
                <a:gd name="T11" fmla="*/ 10 h 30"/>
                <a:gd name="T12" fmla="*/ 3 w 36"/>
                <a:gd name="T13" fmla="*/ 5 h 30"/>
                <a:gd name="T14" fmla="*/ 26 w 36"/>
                <a:gd name="T15" fmla="*/ 11 h 30"/>
                <a:gd name="T16" fmla="*/ 36 w 36"/>
                <a:gd name="T17" fmla="*/ 7 h 30"/>
                <a:gd name="T18" fmla="*/ 2 w 36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0">
                  <a:moveTo>
                    <a:pt x="2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14"/>
                    <a:pt x="5" y="14"/>
                  </a:cubicBezTo>
                  <a:cubicBezTo>
                    <a:pt x="9" y="14"/>
                    <a:pt x="22" y="14"/>
                    <a:pt x="24" y="20"/>
                  </a:cubicBezTo>
                  <a:cubicBezTo>
                    <a:pt x="24" y="20"/>
                    <a:pt x="26" y="15"/>
                    <a:pt x="19" y="13"/>
                  </a:cubicBezTo>
                  <a:cubicBezTo>
                    <a:pt x="13" y="11"/>
                    <a:pt x="8" y="9"/>
                    <a:pt x="5" y="10"/>
                  </a:cubicBezTo>
                  <a:cubicBezTo>
                    <a:pt x="1" y="11"/>
                    <a:pt x="3" y="5"/>
                    <a:pt x="3" y="5"/>
                  </a:cubicBezTo>
                  <a:cubicBezTo>
                    <a:pt x="3" y="5"/>
                    <a:pt x="22" y="11"/>
                    <a:pt x="26" y="11"/>
                  </a:cubicBezTo>
                  <a:cubicBezTo>
                    <a:pt x="30" y="11"/>
                    <a:pt x="30" y="7"/>
                    <a:pt x="36" y="7"/>
                  </a:cubicBezTo>
                  <a:cubicBezTo>
                    <a:pt x="36" y="7"/>
                    <a:pt x="15" y="1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3" name="Freeform 202"/>
            <p:cNvSpPr/>
            <p:nvPr/>
          </p:nvSpPr>
          <p:spPr bwMode="auto">
            <a:xfrm>
              <a:off x="1190625" y="1603375"/>
              <a:ext cx="65088" cy="17463"/>
            </a:xfrm>
            <a:custGeom>
              <a:avLst/>
              <a:gdLst>
                <a:gd name="T0" fmla="*/ 2 w 40"/>
                <a:gd name="T1" fmla="*/ 11 h 11"/>
                <a:gd name="T2" fmla="*/ 40 w 40"/>
                <a:gd name="T3" fmla="*/ 0 h 11"/>
                <a:gd name="T4" fmla="*/ 2 w 40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11">
                  <a:moveTo>
                    <a:pt x="2" y="11"/>
                  </a:moveTo>
                  <a:cubicBezTo>
                    <a:pt x="2" y="11"/>
                    <a:pt x="0" y="3"/>
                    <a:pt x="40" y="0"/>
                  </a:cubicBezTo>
                  <a:cubicBezTo>
                    <a:pt x="40" y="0"/>
                    <a:pt x="11" y="4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4" name="Freeform 203"/>
            <p:cNvSpPr/>
            <p:nvPr/>
          </p:nvSpPr>
          <p:spPr bwMode="auto">
            <a:xfrm>
              <a:off x="1298575" y="1603375"/>
              <a:ext cx="112713" cy="42863"/>
            </a:xfrm>
            <a:custGeom>
              <a:avLst/>
              <a:gdLst>
                <a:gd name="T0" fmla="*/ 15 w 70"/>
                <a:gd name="T1" fmla="*/ 2 h 27"/>
                <a:gd name="T2" fmla="*/ 35 w 70"/>
                <a:gd name="T3" fmla="*/ 20 h 27"/>
                <a:gd name="T4" fmla="*/ 46 w 70"/>
                <a:gd name="T5" fmla="*/ 22 h 27"/>
                <a:gd name="T6" fmla="*/ 60 w 70"/>
                <a:gd name="T7" fmla="*/ 16 h 27"/>
                <a:gd name="T8" fmla="*/ 70 w 70"/>
                <a:gd name="T9" fmla="*/ 21 h 27"/>
                <a:gd name="T10" fmla="*/ 70 w 70"/>
                <a:gd name="T11" fmla="*/ 5 h 27"/>
                <a:gd name="T12" fmla="*/ 58 w 70"/>
                <a:gd name="T13" fmla="*/ 5 h 27"/>
                <a:gd name="T14" fmla="*/ 41 w 70"/>
                <a:gd name="T15" fmla="*/ 11 h 27"/>
                <a:gd name="T16" fmla="*/ 15 w 70"/>
                <a:gd name="T17" fmla="*/ 1 h 27"/>
                <a:gd name="T18" fmla="*/ 15 w 70"/>
                <a:gd name="T1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27">
                  <a:moveTo>
                    <a:pt x="15" y="2"/>
                  </a:moveTo>
                  <a:cubicBezTo>
                    <a:pt x="15" y="2"/>
                    <a:pt x="35" y="13"/>
                    <a:pt x="35" y="20"/>
                  </a:cubicBezTo>
                  <a:cubicBezTo>
                    <a:pt x="35" y="27"/>
                    <a:pt x="43" y="26"/>
                    <a:pt x="46" y="22"/>
                  </a:cubicBezTo>
                  <a:cubicBezTo>
                    <a:pt x="49" y="18"/>
                    <a:pt x="55" y="15"/>
                    <a:pt x="60" y="16"/>
                  </a:cubicBezTo>
                  <a:cubicBezTo>
                    <a:pt x="65" y="16"/>
                    <a:pt x="70" y="21"/>
                    <a:pt x="70" y="21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0" y="5"/>
                    <a:pt x="67" y="3"/>
                    <a:pt x="58" y="5"/>
                  </a:cubicBezTo>
                  <a:cubicBezTo>
                    <a:pt x="48" y="8"/>
                    <a:pt x="45" y="14"/>
                    <a:pt x="41" y="11"/>
                  </a:cubicBezTo>
                  <a:cubicBezTo>
                    <a:pt x="37" y="8"/>
                    <a:pt x="29" y="2"/>
                    <a:pt x="15" y="1"/>
                  </a:cubicBezTo>
                  <a:cubicBezTo>
                    <a:pt x="0" y="0"/>
                    <a:pt x="15" y="2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5" name="Freeform 204"/>
            <p:cNvSpPr/>
            <p:nvPr/>
          </p:nvSpPr>
          <p:spPr bwMode="auto">
            <a:xfrm>
              <a:off x="1306513" y="1571625"/>
              <a:ext cx="115888" cy="38100"/>
            </a:xfrm>
            <a:custGeom>
              <a:avLst/>
              <a:gdLst>
                <a:gd name="T0" fmla="*/ 0 w 72"/>
                <a:gd name="T1" fmla="*/ 16 h 24"/>
                <a:gd name="T2" fmla="*/ 32 w 72"/>
                <a:gd name="T3" fmla="*/ 22 h 24"/>
                <a:gd name="T4" fmla="*/ 50 w 72"/>
                <a:gd name="T5" fmla="*/ 21 h 24"/>
                <a:gd name="T6" fmla="*/ 65 w 72"/>
                <a:gd name="T7" fmla="*/ 14 h 24"/>
                <a:gd name="T8" fmla="*/ 52 w 72"/>
                <a:gd name="T9" fmla="*/ 5 h 24"/>
                <a:gd name="T10" fmla="*/ 0 w 72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4">
                  <a:moveTo>
                    <a:pt x="0" y="16"/>
                  </a:moveTo>
                  <a:cubicBezTo>
                    <a:pt x="0" y="16"/>
                    <a:pt x="25" y="20"/>
                    <a:pt x="32" y="22"/>
                  </a:cubicBezTo>
                  <a:cubicBezTo>
                    <a:pt x="39" y="24"/>
                    <a:pt x="41" y="23"/>
                    <a:pt x="50" y="21"/>
                  </a:cubicBezTo>
                  <a:cubicBezTo>
                    <a:pt x="59" y="18"/>
                    <a:pt x="64" y="18"/>
                    <a:pt x="65" y="14"/>
                  </a:cubicBezTo>
                  <a:cubicBezTo>
                    <a:pt x="67" y="9"/>
                    <a:pt x="72" y="0"/>
                    <a:pt x="52" y="5"/>
                  </a:cubicBezTo>
                  <a:cubicBezTo>
                    <a:pt x="31" y="10"/>
                    <a:pt x="16" y="1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6" name="Freeform 205"/>
            <p:cNvSpPr/>
            <p:nvPr/>
          </p:nvSpPr>
          <p:spPr bwMode="auto">
            <a:xfrm>
              <a:off x="1155700" y="1649413"/>
              <a:ext cx="279400" cy="46038"/>
            </a:xfrm>
            <a:custGeom>
              <a:avLst/>
              <a:gdLst>
                <a:gd name="T0" fmla="*/ 0 w 173"/>
                <a:gd name="T1" fmla="*/ 10 h 28"/>
                <a:gd name="T2" fmla="*/ 158 w 173"/>
                <a:gd name="T3" fmla="*/ 12 h 28"/>
                <a:gd name="T4" fmla="*/ 173 w 173"/>
                <a:gd name="T5" fmla="*/ 0 h 28"/>
                <a:gd name="T6" fmla="*/ 83 w 173"/>
                <a:gd name="T7" fmla="*/ 8 h 28"/>
                <a:gd name="T8" fmla="*/ 0 w 173"/>
                <a:gd name="T9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8">
                  <a:moveTo>
                    <a:pt x="0" y="10"/>
                  </a:moveTo>
                  <a:cubicBezTo>
                    <a:pt x="0" y="10"/>
                    <a:pt x="72" y="28"/>
                    <a:pt x="158" y="12"/>
                  </a:cubicBezTo>
                  <a:cubicBezTo>
                    <a:pt x="158" y="12"/>
                    <a:pt x="154" y="6"/>
                    <a:pt x="173" y="0"/>
                  </a:cubicBezTo>
                  <a:cubicBezTo>
                    <a:pt x="173" y="0"/>
                    <a:pt x="146" y="9"/>
                    <a:pt x="83" y="8"/>
                  </a:cubicBezTo>
                  <a:cubicBezTo>
                    <a:pt x="21" y="8"/>
                    <a:pt x="64" y="14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7" name="Freeform 206"/>
            <p:cNvSpPr/>
            <p:nvPr/>
          </p:nvSpPr>
          <p:spPr bwMode="auto">
            <a:xfrm>
              <a:off x="1295400" y="1633538"/>
              <a:ext cx="233363" cy="104775"/>
            </a:xfrm>
            <a:custGeom>
              <a:avLst/>
              <a:gdLst>
                <a:gd name="T0" fmla="*/ 0 w 145"/>
                <a:gd name="T1" fmla="*/ 62 h 65"/>
                <a:gd name="T2" fmla="*/ 103 w 145"/>
                <a:gd name="T3" fmla="*/ 49 h 65"/>
                <a:gd name="T4" fmla="*/ 83 w 145"/>
                <a:gd name="T5" fmla="*/ 48 h 65"/>
                <a:gd name="T6" fmla="*/ 10 w 145"/>
                <a:gd name="T7" fmla="*/ 39 h 65"/>
                <a:gd name="T8" fmla="*/ 23 w 145"/>
                <a:gd name="T9" fmla="*/ 31 h 65"/>
                <a:gd name="T10" fmla="*/ 131 w 145"/>
                <a:gd name="T11" fmla="*/ 0 h 65"/>
                <a:gd name="T12" fmla="*/ 118 w 145"/>
                <a:gd name="T13" fmla="*/ 45 h 65"/>
                <a:gd name="T14" fmla="*/ 0 w 145"/>
                <a:gd name="T15" fmla="*/ 6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5">
                  <a:moveTo>
                    <a:pt x="0" y="62"/>
                  </a:moveTo>
                  <a:cubicBezTo>
                    <a:pt x="0" y="62"/>
                    <a:pt x="65" y="61"/>
                    <a:pt x="103" y="49"/>
                  </a:cubicBezTo>
                  <a:cubicBezTo>
                    <a:pt x="103" y="49"/>
                    <a:pt x="123" y="47"/>
                    <a:pt x="83" y="48"/>
                  </a:cubicBezTo>
                  <a:cubicBezTo>
                    <a:pt x="43" y="48"/>
                    <a:pt x="11" y="55"/>
                    <a:pt x="10" y="39"/>
                  </a:cubicBezTo>
                  <a:cubicBezTo>
                    <a:pt x="10" y="39"/>
                    <a:pt x="6" y="31"/>
                    <a:pt x="23" y="31"/>
                  </a:cubicBezTo>
                  <a:cubicBezTo>
                    <a:pt x="40" y="31"/>
                    <a:pt x="129" y="29"/>
                    <a:pt x="131" y="0"/>
                  </a:cubicBezTo>
                  <a:cubicBezTo>
                    <a:pt x="131" y="0"/>
                    <a:pt x="145" y="35"/>
                    <a:pt x="118" y="45"/>
                  </a:cubicBezTo>
                  <a:cubicBezTo>
                    <a:pt x="118" y="45"/>
                    <a:pt x="76" y="65"/>
                    <a:pt x="0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>
              <a:off x="1563688" y="1870075"/>
              <a:ext cx="382588" cy="114300"/>
            </a:xfrm>
            <a:custGeom>
              <a:avLst/>
              <a:gdLst>
                <a:gd name="T0" fmla="*/ 163 w 238"/>
                <a:gd name="T1" fmla="*/ 24 h 71"/>
                <a:gd name="T2" fmla="*/ 238 w 238"/>
                <a:gd name="T3" fmla="*/ 71 h 71"/>
                <a:gd name="T4" fmla="*/ 238 w 238"/>
                <a:gd name="T5" fmla="*/ 71 h 71"/>
                <a:gd name="T6" fmla="*/ 238 w 238"/>
                <a:gd name="T7" fmla="*/ 71 h 71"/>
                <a:gd name="T8" fmla="*/ 163 w 238"/>
                <a:gd name="T9" fmla="*/ 24 h 71"/>
                <a:gd name="T10" fmla="*/ 80 w 238"/>
                <a:gd name="T11" fmla="*/ 8 h 71"/>
                <a:gd name="T12" fmla="*/ 91 w 238"/>
                <a:gd name="T13" fmla="*/ 8 h 71"/>
                <a:gd name="T14" fmla="*/ 109 w 238"/>
                <a:gd name="T15" fmla="*/ 10 h 71"/>
                <a:gd name="T16" fmla="*/ 80 w 238"/>
                <a:gd name="T17" fmla="*/ 8 h 71"/>
                <a:gd name="T18" fmla="*/ 0 w 238"/>
                <a:gd name="T19" fmla="*/ 0 h 71"/>
                <a:gd name="T20" fmla="*/ 10 w 238"/>
                <a:gd name="T21" fmla="*/ 2 h 71"/>
                <a:gd name="T22" fmla="*/ 0 w 238"/>
                <a:gd name="T2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8" h="71">
                  <a:moveTo>
                    <a:pt x="163" y="24"/>
                  </a:moveTo>
                  <a:cubicBezTo>
                    <a:pt x="185" y="33"/>
                    <a:pt x="211" y="47"/>
                    <a:pt x="238" y="71"/>
                  </a:cubicBezTo>
                  <a:cubicBezTo>
                    <a:pt x="238" y="71"/>
                    <a:pt x="238" y="71"/>
                    <a:pt x="238" y="71"/>
                  </a:cubicBezTo>
                  <a:cubicBezTo>
                    <a:pt x="238" y="71"/>
                    <a:pt x="238" y="71"/>
                    <a:pt x="238" y="71"/>
                  </a:cubicBezTo>
                  <a:cubicBezTo>
                    <a:pt x="221" y="54"/>
                    <a:pt x="195" y="36"/>
                    <a:pt x="163" y="24"/>
                  </a:cubicBezTo>
                  <a:moveTo>
                    <a:pt x="80" y="8"/>
                  </a:moveTo>
                  <a:cubicBezTo>
                    <a:pt x="84" y="8"/>
                    <a:pt x="88" y="8"/>
                    <a:pt x="91" y="8"/>
                  </a:cubicBezTo>
                  <a:cubicBezTo>
                    <a:pt x="95" y="9"/>
                    <a:pt x="101" y="9"/>
                    <a:pt x="109" y="10"/>
                  </a:cubicBezTo>
                  <a:cubicBezTo>
                    <a:pt x="100" y="9"/>
                    <a:pt x="90" y="8"/>
                    <a:pt x="80" y="8"/>
                  </a:cubicBezTo>
                  <a:moveTo>
                    <a:pt x="0" y="0"/>
                  </a:moveTo>
                  <a:cubicBezTo>
                    <a:pt x="3" y="1"/>
                    <a:pt x="7" y="2"/>
                    <a:pt x="10" y="2"/>
                  </a:cubicBezTo>
                  <a:cubicBezTo>
                    <a:pt x="6" y="1"/>
                    <a:pt x="3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09" name="Freeform 208"/>
            <p:cNvSpPr/>
            <p:nvPr/>
          </p:nvSpPr>
          <p:spPr bwMode="auto">
            <a:xfrm>
              <a:off x="1439863" y="1830388"/>
              <a:ext cx="592138" cy="336550"/>
            </a:xfrm>
            <a:custGeom>
              <a:avLst/>
              <a:gdLst>
                <a:gd name="T0" fmla="*/ 36 w 368"/>
                <a:gd name="T1" fmla="*/ 0 h 209"/>
                <a:gd name="T2" fmla="*/ 25 w 368"/>
                <a:gd name="T3" fmla="*/ 20 h 209"/>
                <a:gd name="T4" fmla="*/ 16 w 368"/>
                <a:gd name="T5" fmla="*/ 88 h 209"/>
                <a:gd name="T6" fmla="*/ 41 w 368"/>
                <a:gd name="T7" fmla="*/ 136 h 209"/>
                <a:gd name="T8" fmla="*/ 53 w 368"/>
                <a:gd name="T9" fmla="*/ 135 h 209"/>
                <a:gd name="T10" fmla="*/ 157 w 368"/>
                <a:gd name="T11" fmla="*/ 125 h 209"/>
                <a:gd name="T12" fmla="*/ 262 w 368"/>
                <a:gd name="T13" fmla="*/ 150 h 209"/>
                <a:gd name="T14" fmla="*/ 327 w 368"/>
                <a:gd name="T15" fmla="*/ 209 h 209"/>
                <a:gd name="T16" fmla="*/ 330 w 368"/>
                <a:gd name="T17" fmla="*/ 204 h 209"/>
                <a:gd name="T18" fmla="*/ 311 w 368"/>
                <a:gd name="T19" fmla="*/ 146 h 209"/>
                <a:gd name="T20" fmla="*/ 314 w 368"/>
                <a:gd name="T21" fmla="*/ 145 h 209"/>
                <a:gd name="T22" fmla="*/ 363 w 368"/>
                <a:gd name="T23" fmla="*/ 207 h 209"/>
                <a:gd name="T24" fmla="*/ 364 w 368"/>
                <a:gd name="T25" fmla="*/ 207 h 209"/>
                <a:gd name="T26" fmla="*/ 361 w 368"/>
                <a:gd name="T27" fmla="*/ 180 h 209"/>
                <a:gd name="T28" fmla="*/ 352 w 368"/>
                <a:gd name="T29" fmla="*/ 150 h 209"/>
                <a:gd name="T30" fmla="*/ 315 w 368"/>
                <a:gd name="T31" fmla="*/ 96 h 209"/>
                <a:gd name="T32" fmla="*/ 315 w 368"/>
                <a:gd name="T33" fmla="*/ 96 h 209"/>
                <a:gd name="T34" fmla="*/ 240 w 368"/>
                <a:gd name="T35" fmla="*/ 49 h 209"/>
                <a:gd name="T36" fmla="*/ 186 w 368"/>
                <a:gd name="T37" fmla="*/ 35 h 209"/>
                <a:gd name="T38" fmla="*/ 168 w 368"/>
                <a:gd name="T39" fmla="*/ 33 h 209"/>
                <a:gd name="T40" fmla="*/ 157 w 368"/>
                <a:gd name="T41" fmla="*/ 33 h 209"/>
                <a:gd name="T42" fmla="*/ 150 w 368"/>
                <a:gd name="T43" fmla="*/ 32 h 209"/>
                <a:gd name="T44" fmla="*/ 87 w 368"/>
                <a:gd name="T45" fmla="*/ 27 h 209"/>
                <a:gd name="T46" fmla="*/ 77 w 368"/>
                <a:gd name="T47" fmla="*/ 25 h 209"/>
                <a:gd name="T48" fmla="*/ 40 w 368"/>
                <a:gd name="T49" fmla="*/ 0 h 209"/>
                <a:gd name="T50" fmla="*/ 36 w 368"/>
                <a:gd name="T5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209">
                  <a:moveTo>
                    <a:pt x="36" y="0"/>
                  </a:moveTo>
                  <a:cubicBezTo>
                    <a:pt x="33" y="0"/>
                    <a:pt x="27" y="3"/>
                    <a:pt x="25" y="20"/>
                  </a:cubicBezTo>
                  <a:cubicBezTo>
                    <a:pt x="21" y="47"/>
                    <a:pt x="35" y="51"/>
                    <a:pt x="16" y="88"/>
                  </a:cubicBezTo>
                  <a:cubicBezTo>
                    <a:pt x="0" y="119"/>
                    <a:pt x="18" y="136"/>
                    <a:pt x="41" y="136"/>
                  </a:cubicBezTo>
                  <a:cubicBezTo>
                    <a:pt x="45" y="136"/>
                    <a:pt x="49" y="135"/>
                    <a:pt x="53" y="135"/>
                  </a:cubicBezTo>
                  <a:cubicBezTo>
                    <a:pt x="67" y="131"/>
                    <a:pt x="112" y="125"/>
                    <a:pt x="157" y="125"/>
                  </a:cubicBezTo>
                  <a:cubicBezTo>
                    <a:pt x="199" y="125"/>
                    <a:pt x="243" y="131"/>
                    <a:pt x="262" y="150"/>
                  </a:cubicBezTo>
                  <a:cubicBezTo>
                    <a:pt x="294" y="182"/>
                    <a:pt x="318" y="209"/>
                    <a:pt x="327" y="209"/>
                  </a:cubicBezTo>
                  <a:cubicBezTo>
                    <a:pt x="329" y="209"/>
                    <a:pt x="330" y="207"/>
                    <a:pt x="330" y="204"/>
                  </a:cubicBezTo>
                  <a:cubicBezTo>
                    <a:pt x="330" y="186"/>
                    <a:pt x="294" y="153"/>
                    <a:pt x="311" y="146"/>
                  </a:cubicBezTo>
                  <a:cubicBezTo>
                    <a:pt x="312" y="145"/>
                    <a:pt x="313" y="145"/>
                    <a:pt x="314" y="145"/>
                  </a:cubicBezTo>
                  <a:cubicBezTo>
                    <a:pt x="332" y="145"/>
                    <a:pt x="363" y="207"/>
                    <a:pt x="363" y="207"/>
                  </a:cubicBezTo>
                  <a:cubicBezTo>
                    <a:pt x="363" y="207"/>
                    <a:pt x="364" y="207"/>
                    <a:pt x="364" y="207"/>
                  </a:cubicBezTo>
                  <a:cubicBezTo>
                    <a:pt x="365" y="207"/>
                    <a:pt x="368" y="205"/>
                    <a:pt x="361" y="180"/>
                  </a:cubicBezTo>
                  <a:cubicBezTo>
                    <a:pt x="352" y="150"/>
                    <a:pt x="352" y="150"/>
                    <a:pt x="352" y="150"/>
                  </a:cubicBezTo>
                  <a:cubicBezTo>
                    <a:pt x="352" y="150"/>
                    <a:pt x="347" y="127"/>
                    <a:pt x="315" y="96"/>
                  </a:cubicBezTo>
                  <a:cubicBezTo>
                    <a:pt x="315" y="96"/>
                    <a:pt x="315" y="96"/>
                    <a:pt x="315" y="96"/>
                  </a:cubicBezTo>
                  <a:cubicBezTo>
                    <a:pt x="288" y="72"/>
                    <a:pt x="262" y="58"/>
                    <a:pt x="240" y="49"/>
                  </a:cubicBezTo>
                  <a:cubicBezTo>
                    <a:pt x="223" y="43"/>
                    <a:pt x="205" y="38"/>
                    <a:pt x="186" y="35"/>
                  </a:cubicBezTo>
                  <a:cubicBezTo>
                    <a:pt x="178" y="34"/>
                    <a:pt x="172" y="34"/>
                    <a:pt x="168" y="33"/>
                  </a:cubicBezTo>
                  <a:cubicBezTo>
                    <a:pt x="165" y="33"/>
                    <a:pt x="161" y="33"/>
                    <a:pt x="157" y="33"/>
                  </a:cubicBezTo>
                  <a:cubicBezTo>
                    <a:pt x="154" y="32"/>
                    <a:pt x="152" y="32"/>
                    <a:pt x="150" y="32"/>
                  </a:cubicBezTo>
                  <a:cubicBezTo>
                    <a:pt x="123" y="32"/>
                    <a:pt x="103" y="30"/>
                    <a:pt x="87" y="27"/>
                  </a:cubicBezTo>
                  <a:cubicBezTo>
                    <a:pt x="84" y="27"/>
                    <a:pt x="80" y="26"/>
                    <a:pt x="77" y="25"/>
                  </a:cubicBezTo>
                  <a:cubicBezTo>
                    <a:pt x="56" y="19"/>
                    <a:pt x="45" y="10"/>
                    <a:pt x="40" y="0"/>
                  </a:cubicBezTo>
                  <a:cubicBezTo>
                    <a:pt x="40" y="0"/>
                    <a:pt x="38" y="0"/>
                    <a:pt x="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0" name="Freeform 209"/>
            <p:cNvSpPr/>
            <p:nvPr/>
          </p:nvSpPr>
          <p:spPr bwMode="auto">
            <a:xfrm>
              <a:off x="635000" y="2006600"/>
              <a:ext cx="611188" cy="230188"/>
            </a:xfrm>
            <a:custGeom>
              <a:avLst/>
              <a:gdLst>
                <a:gd name="T0" fmla="*/ 33 w 379"/>
                <a:gd name="T1" fmla="*/ 12 h 142"/>
                <a:gd name="T2" fmla="*/ 3 w 379"/>
                <a:gd name="T3" fmla="*/ 44 h 142"/>
                <a:gd name="T4" fmla="*/ 55 w 379"/>
                <a:gd name="T5" fmla="*/ 100 h 142"/>
                <a:gd name="T6" fmla="*/ 250 w 379"/>
                <a:gd name="T7" fmla="*/ 96 h 142"/>
                <a:gd name="T8" fmla="*/ 366 w 379"/>
                <a:gd name="T9" fmla="*/ 128 h 142"/>
                <a:gd name="T10" fmla="*/ 297 w 379"/>
                <a:gd name="T11" fmla="*/ 52 h 142"/>
                <a:gd name="T12" fmla="*/ 230 w 379"/>
                <a:gd name="T13" fmla="*/ 11 h 142"/>
                <a:gd name="T14" fmla="*/ 131 w 379"/>
                <a:gd name="T15" fmla="*/ 23 h 142"/>
                <a:gd name="T16" fmla="*/ 33 w 379"/>
                <a:gd name="T17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9" h="142">
                  <a:moveTo>
                    <a:pt x="33" y="12"/>
                  </a:moveTo>
                  <a:cubicBezTo>
                    <a:pt x="33" y="12"/>
                    <a:pt x="5" y="8"/>
                    <a:pt x="3" y="44"/>
                  </a:cubicBezTo>
                  <a:cubicBezTo>
                    <a:pt x="0" y="81"/>
                    <a:pt x="11" y="98"/>
                    <a:pt x="55" y="100"/>
                  </a:cubicBezTo>
                  <a:cubicBezTo>
                    <a:pt x="99" y="102"/>
                    <a:pt x="213" y="70"/>
                    <a:pt x="250" y="96"/>
                  </a:cubicBezTo>
                  <a:cubicBezTo>
                    <a:pt x="288" y="121"/>
                    <a:pt x="353" y="142"/>
                    <a:pt x="366" y="128"/>
                  </a:cubicBezTo>
                  <a:cubicBezTo>
                    <a:pt x="379" y="113"/>
                    <a:pt x="319" y="90"/>
                    <a:pt x="297" y="52"/>
                  </a:cubicBezTo>
                  <a:cubicBezTo>
                    <a:pt x="276" y="15"/>
                    <a:pt x="279" y="0"/>
                    <a:pt x="230" y="11"/>
                  </a:cubicBezTo>
                  <a:cubicBezTo>
                    <a:pt x="180" y="21"/>
                    <a:pt x="201" y="25"/>
                    <a:pt x="131" y="23"/>
                  </a:cubicBezTo>
                  <a:cubicBezTo>
                    <a:pt x="61" y="21"/>
                    <a:pt x="56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1" name="Freeform 210"/>
            <p:cNvSpPr/>
            <p:nvPr/>
          </p:nvSpPr>
          <p:spPr bwMode="auto">
            <a:xfrm>
              <a:off x="1392238" y="2030413"/>
              <a:ext cx="547688" cy="279400"/>
            </a:xfrm>
            <a:custGeom>
              <a:avLst/>
              <a:gdLst>
                <a:gd name="T0" fmla="*/ 80 w 340"/>
                <a:gd name="T1" fmla="*/ 14 h 174"/>
                <a:gd name="T2" fmla="*/ 69 w 340"/>
                <a:gd name="T3" fmla="*/ 51 h 174"/>
                <a:gd name="T4" fmla="*/ 21 w 340"/>
                <a:gd name="T5" fmla="*/ 100 h 174"/>
                <a:gd name="T6" fmla="*/ 72 w 340"/>
                <a:gd name="T7" fmla="*/ 102 h 174"/>
                <a:gd name="T8" fmla="*/ 169 w 340"/>
                <a:gd name="T9" fmla="*/ 69 h 174"/>
                <a:gd name="T10" fmla="*/ 255 w 340"/>
                <a:gd name="T11" fmla="*/ 122 h 174"/>
                <a:gd name="T12" fmla="*/ 269 w 340"/>
                <a:gd name="T13" fmla="*/ 155 h 174"/>
                <a:gd name="T14" fmla="*/ 286 w 340"/>
                <a:gd name="T15" fmla="*/ 114 h 174"/>
                <a:gd name="T16" fmla="*/ 317 w 340"/>
                <a:gd name="T17" fmla="*/ 88 h 174"/>
                <a:gd name="T18" fmla="*/ 305 w 340"/>
                <a:gd name="T19" fmla="*/ 42 h 174"/>
                <a:gd name="T20" fmla="*/ 192 w 340"/>
                <a:gd name="T21" fmla="*/ 0 h 174"/>
                <a:gd name="T22" fmla="*/ 80 w 340"/>
                <a:gd name="T23" fmla="*/ 1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174">
                  <a:moveTo>
                    <a:pt x="80" y="14"/>
                  </a:moveTo>
                  <a:cubicBezTo>
                    <a:pt x="80" y="14"/>
                    <a:pt x="61" y="25"/>
                    <a:pt x="69" y="51"/>
                  </a:cubicBezTo>
                  <a:cubicBezTo>
                    <a:pt x="76" y="77"/>
                    <a:pt x="42" y="90"/>
                    <a:pt x="21" y="100"/>
                  </a:cubicBezTo>
                  <a:cubicBezTo>
                    <a:pt x="0" y="109"/>
                    <a:pt x="24" y="120"/>
                    <a:pt x="72" y="102"/>
                  </a:cubicBezTo>
                  <a:cubicBezTo>
                    <a:pt x="121" y="85"/>
                    <a:pt x="127" y="66"/>
                    <a:pt x="169" y="69"/>
                  </a:cubicBezTo>
                  <a:cubicBezTo>
                    <a:pt x="211" y="73"/>
                    <a:pt x="252" y="90"/>
                    <a:pt x="255" y="122"/>
                  </a:cubicBezTo>
                  <a:cubicBezTo>
                    <a:pt x="258" y="155"/>
                    <a:pt x="263" y="174"/>
                    <a:pt x="269" y="155"/>
                  </a:cubicBezTo>
                  <a:cubicBezTo>
                    <a:pt x="276" y="136"/>
                    <a:pt x="288" y="134"/>
                    <a:pt x="286" y="114"/>
                  </a:cubicBezTo>
                  <a:cubicBezTo>
                    <a:pt x="284" y="93"/>
                    <a:pt x="295" y="87"/>
                    <a:pt x="317" y="88"/>
                  </a:cubicBezTo>
                  <a:cubicBezTo>
                    <a:pt x="340" y="90"/>
                    <a:pt x="327" y="67"/>
                    <a:pt x="305" y="42"/>
                  </a:cubicBezTo>
                  <a:cubicBezTo>
                    <a:pt x="283" y="17"/>
                    <a:pt x="277" y="0"/>
                    <a:pt x="192" y="0"/>
                  </a:cubicBezTo>
                  <a:cubicBezTo>
                    <a:pt x="106" y="0"/>
                    <a:pt x="90" y="3"/>
                    <a:pt x="8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2" name="Freeform 211"/>
            <p:cNvSpPr/>
            <p:nvPr/>
          </p:nvSpPr>
          <p:spPr bwMode="auto">
            <a:xfrm>
              <a:off x="1882775" y="2297113"/>
              <a:ext cx="180975" cy="127000"/>
            </a:xfrm>
            <a:custGeom>
              <a:avLst/>
              <a:gdLst>
                <a:gd name="T0" fmla="*/ 110 w 113"/>
                <a:gd name="T1" fmla="*/ 0 h 79"/>
                <a:gd name="T2" fmla="*/ 113 w 113"/>
                <a:gd name="T3" fmla="*/ 41 h 79"/>
                <a:gd name="T4" fmla="*/ 0 w 113"/>
                <a:gd name="T5" fmla="*/ 55 h 79"/>
                <a:gd name="T6" fmla="*/ 110 w 113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79">
                  <a:moveTo>
                    <a:pt x="110" y="0"/>
                  </a:moveTo>
                  <a:cubicBezTo>
                    <a:pt x="113" y="41"/>
                    <a:pt x="113" y="41"/>
                    <a:pt x="113" y="41"/>
                  </a:cubicBezTo>
                  <a:cubicBezTo>
                    <a:pt x="113" y="41"/>
                    <a:pt x="81" y="77"/>
                    <a:pt x="0" y="55"/>
                  </a:cubicBezTo>
                  <a:cubicBezTo>
                    <a:pt x="0" y="55"/>
                    <a:pt x="113" y="79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3" name="Freeform 212"/>
            <p:cNvSpPr/>
            <p:nvPr/>
          </p:nvSpPr>
          <p:spPr bwMode="auto">
            <a:xfrm>
              <a:off x="966788" y="1071563"/>
              <a:ext cx="30163" cy="150813"/>
            </a:xfrm>
            <a:custGeom>
              <a:avLst/>
              <a:gdLst>
                <a:gd name="T0" fmla="*/ 16 w 19"/>
                <a:gd name="T1" fmla="*/ 4 h 93"/>
                <a:gd name="T2" fmla="*/ 12 w 19"/>
                <a:gd name="T3" fmla="*/ 7 h 93"/>
                <a:gd name="T4" fmla="*/ 17 w 19"/>
                <a:gd name="T5" fmla="*/ 17 h 93"/>
                <a:gd name="T6" fmla="*/ 14 w 19"/>
                <a:gd name="T7" fmla="*/ 92 h 93"/>
                <a:gd name="T8" fmla="*/ 11 w 19"/>
                <a:gd name="T9" fmla="*/ 79 h 93"/>
                <a:gd name="T10" fmla="*/ 10 w 19"/>
                <a:gd name="T11" fmla="*/ 31 h 93"/>
                <a:gd name="T12" fmla="*/ 1 w 19"/>
                <a:gd name="T13" fmla="*/ 37 h 93"/>
                <a:gd name="T14" fmla="*/ 16 w 19"/>
                <a:gd name="T15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3">
                  <a:moveTo>
                    <a:pt x="16" y="4"/>
                  </a:moveTo>
                  <a:cubicBezTo>
                    <a:pt x="16" y="4"/>
                    <a:pt x="12" y="3"/>
                    <a:pt x="12" y="7"/>
                  </a:cubicBezTo>
                  <a:cubicBezTo>
                    <a:pt x="12" y="11"/>
                    <a:pt x="17" y="11"/>
                    <a:pt x="17" y="17"/>
                  </a:cubicBezTo>
                  <a:cubicBezTo>
                    <a:pt x="17" y="23"/>
                    <a:pt x="19" y="92"/>
                    <a:pt x="14" y="92"/>
                  </a:cubicBezTo>
                  <a:cubicBezTo>
                    <a:pt x="9" y="92"/>
                    <a:pt x="10" y="93"/>
                    <a:pt x="11" y="79"/>
                  </a:cubicBezTo>
                  <a:cubicBezTo>
                    <a:pt x="13" y="65"/>
                    <a:pt x="12" y="41"/>
                    <a:pt x="10" y="31"/>
                  </a:cubicBezTo>
                  <a:cubicBezTo>
                    <a:pt x="8" y="21"/>
                    <a:pt x="2" y="55"/>
                    <a:pt x="1" y="37"/>
                  </a:cubicBezTo>
                  <a:cubicBezTo>
                    <a:pt x="0" y="18"/>
                    <a:pt x="2" y="0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4" name="Freeform 213"/>
            <p:cNvSpPr/>
            <p:nvPr/>
          </p:nvSpPr>
          <p:spPr bwMode="auto">
            <a:xfrm>
              <a:off x="985838" y="1076325"/>
              <a:ext cx="211138" cy="33338"/>
            </a:xfrm>
            <a:custGeom>
              <a:avLst/>
              <a:gdLst>
                <a:gd name="T0" fmla="*/ 0 w 131"/>
                <a:gd name="T1" fmla="*/ 4 h 20"/>
                <a:gd name="T2" fmla="*/ 15 w 131"/>
                <a:gd name="T3" fmla="*/ 9 h 20"/>
                <a:gd name="T4" fmla="*/ 116 w 131"/>
                <a:gd name="T5" fmla="*/ 13 h 20"/>
                <a:gd name="T6" fmla="*/ 128 w 131"/>
                <a:gd name="T7" fmla="*/ 16 h 20"/>
                <a:gd name="T8" fmla="*/ 131 w 131"/>
                <a:gd name="T9" fmla="*/ 16 h 20"/>
                <a:gd name="T10" fmla="*/ 125 w 131"/>
                <a:gd name="T11" fmla="*/ 9 h 20"/>
                <a:gd name="T12" fmla="*/ 0 w 131"/>
                <a:gd name="T1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20">
                  <a:moveTo>
                    <a:pt x="0" y="4"/>
                  </a:moveTo>
                  <a:cubicBezTo>
                    <a:pt x="0" y="8"/>
                    <a:pt x="1" y="10"/>
                    <a:pt x="15" y="9"/>
                  </a:cubicBezTo>
                  <a:cubicBezTo>
                    <a:pt x="29" y="9"/>
                    <a:pt x="110" y="13"/>
                    <a:pt x="116" y="13"/>
                  </a:cubicBezTo>
                  <a:cubicBezTo>
                    <a:pt x="121" y="13"/>
                    <a:pt x="126" y="13"/>
                    <a:pt x="128" y="16"/>
                  </a:cubicBezTo>
                  <a:cubicBezTo>
                    <a:pt x="131" y="19"/>
                    <a:pt x="131" y="20"/>
                    <a:pt x="131" y="16"/>
                  </a:cubicBezTo>
                  <a:cubicBezTo>
                    <a:pt x="130" y="12"/>
                    <a:pt x="130" y="9"/>
                    <a:pt x="125" y="9"/>
                  </a:cubicBezTo>
                  <a:cubicBezTo>
                    <a:pt x="120" y="8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5" name="Freeform 214"/>
            <p:cNvSpPr/>
            <p:nvPr/>
          </p:nvSpPr>
          <p:spPr bwMode="auto">
            <a:xfrm>
              <a:off x="1187450" y="1081088"/>
              <a:ext cx="20638" cy="106363"/>
            </a:xfrm>
            <a:custGeom>
              <a:avLst/>
              <a:gdLst>
                <a:gd name="T0" fmla="*/ 4 w 13"/>
                <a:gd name="T1" fmla="*/ 1 h 66"/>
                <a:gd name="T2" fmla="*/ 9 w 13"/>
                <a:gd name="T3" fmla="*/ 11 h 66"/>
                <a:gd name="T4" fmla="*/ 10 w 13"/>
                <a:gd name="T5" fmla="*/ 66 h 66"/>
                <a:gd name="T6" fmla="*/ 6 w 13"/>
                <a:gd name="T7" fmla="*/ 15 h 66"/>
                <a:gd name="T8" fmla="*/ 0 w 13"/>
                <a:gd name="T9" fmla="*/ 6 h 66"/>
                <a:gd name="T10" fmla="*/ 4 w 13"/>
                <a:gd name="T11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6">
                  <a:moveTo>
                    <a:pt x="4" y="1"/>
                  </a:moveTo>
                  <a:cubicBezTo>
                    <a:pt x="4" y="1"/>
                    <a:pt x="8" y="10"/>
                    <a:pt x="9" y="11"/>
                  </a:cubicBezTo>
                  <a:cubicBezTo>
                    <a:pt x="9" y="12"/>
                    <a:pt x="13" y="55"/>
                    <a:pt x="10" y="66"/>
                  </a:cubicBezTo>
                  <a:cubicBezTo>
                    <a:pt x="10" y="66"/>
                    <a:pt x="11" y="27"/>
                    <a:pt x="6" y="15"/>
                  </a:cubicBezTo>
                  <a:cubicBezTo>
                    <a:pt x="6" y="15"/>
                    <a:pt x="6" y="7"/>
                    <a:pt x="0" y="6"/>
                  </a:cubicBezTo>
                  <a:cubicBezTo>
                    <a:pt x="0" y="6"/>
                    <a:pt x="1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6" name="Freeform 215"/>
            <p:cNvSpPr/>
            <p:nvPr/>
          </p:nvSpPr>
          <p:spPr bwMode="auto">
            <a:xfrm>
              <a:off x="1193800" y="1079500"/>
              <a:ext cx="33338" cy="31750"/>
            </a:xfrm>
            <a:custGeom>
              <a:avLst/>
              <a:gdLst>
                <a:gd name="T0" fmla="*/ 0 w 20"/>
                <a:gd name="T1" fmla="*/ 1 h 19"/>
                <a:gd name="T2" fmla="*/ 2 w 20"/>
                <a:gd name="T3" fmla="*/ 7 h 19"/>
                <a:gd name="T4" fmla="*/ 15 w 20"/>
                <a:gd name="T5" fmla="*/ 7 h 19"/>
                <a:gd name="T6" fmla="*/ 18 w 20"/>
                <a:gd name="T7" fmla="*/ 19 h 19"/>
                <a:gd name="T8" fmla="*/ 14 w 20"/>
                <a:gd name="T9" fmla="*/ 0 h 19"/>
                <a:gd name="T10" fmla="*/ 0 w 20"/>
                <a:gd name="T11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1"/>
                  </a:moveTo>
                  <a:cubicBezTo>
                    <a:pt x="0" y="1"/>
                    <a:pt x="1" y="5"/>
                    <a:pt x="2" y="7"/>
                  </a:cubicBezTo>
                  <a:cubicBezTo>
                    <a:pt x="4" y="9"/>
                    <a:pt x="13" y="2"/>
                    <a:pt x="15" y="7"/>
                  </a:cubicBezTo>
                  <a:cubicBezTo>
                    <a:pt x="16" y="12"/>
                    <a:pt x="18" y="9"/>
                    <a:pt x="18" y="19"/>
                  </a:cubicBezTo>
                  <a:cubicBezTo>
                    <a:pt x="18" y="19"/>
                    <a:pt x="20" y="4"/>
                    <a:pt x="14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7" name="Freeform 216"/>
            <p:cNvSpPr/>
            <p:nvPr/>
          </p:nvSpPr>
          <p:spPr bwMode="auto">
            <a:xfrm>
              <a:off x="1216025" y="1047750"/>
              <a:ext cx="117475" cy="176213"/>
            </a:xfrm>
            <a:custGeom>
              <a:avLst/>
              <a:gdLst>
                <a:gd name="T0" fmla="*/ 36 w 72"/>
                <a:gd name="T1" fmla="*/ 0 h 109"/>
                <a:gd name="T2" fmla="*/ 17 w 72"/>
                <a:gd name="T3" fmla="*/ 11 h 109"/>
                <a:gd name="T4" fmla="*/ 20 w 72"/>
                <a:gd name="T5" fmla="*/ 18 h 109"/>
                <a:gd name="T6" fmla="*/ 33 w 72"/>
                <a:gd name="T7" fmla="*/ 22 h 109"/>
                <a:gd name="T8" fmla="*/ 19 w 72"/>
                <a:gd name="T9" fmla="*/ 65 h 109"/>
                <a:gd name="T10" fmla="*/ 23 w 72"/>
                <a:gd name="T11" fmla="*/ 95 h 109"/>
                <a:gd name="T12" fmla="*/ 66 w 72"/>
                <a:gd name="T13" fmla="*/ 99 h 109"/>
                <a:gd name="T14" fmla="*/ 62 w 72"/>
                <a:gd name="T15" fmla="*/ 104 h 109"/>
                <a:gd name="T16" fmla="*/ 9 w 72"/>
                <a:gd name="T17" fmla="*/ 100 h 109"/>
                <a:gd name="T18" fmla="*/ 6 w 72"/>
                <a:gd name="T19" fmla="*/ 59 h 109"/>
                <a:gd name="T20" fmla="*/ 0 w 72"/>
                <a:gd name="T21" fmla="*/ 20 h 109"/>
                <a:gd name="T22" fmla="*/ 36 w 72"/>
                <a:gd name="T2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09">
                  <a:moveTo>
                    <a:pt x="36" y="0"/>
                  </a:moveTo>
                  <a:cubicBezTo>
                    <a:pt x="36" y="0"/>
                    <a:pt x="22" y="4"/>
                    <a:pt x="17" y="11"/>
                  </a:cubicBezTo>
                  <a:cubicBezTo>
                    <a:pt x="12" y="18"/>
                    <a:pt x="11" y="21"/>
                    <a:pt x="20" y="18"/>
                  </a:cubicBezTo>
                  <a:cubicBezTo>
                    <a:pt x="30" y="15"/>
                    <a:pt x="39" y="10"/>
                    <a:pt x="33" y="22"/>
                  </a:cubicBezTo>
                  <a:cubicBezTo>
                    <a:pt x="26" y="35"/>
                    <a:pt x="12" y="47"/>
                    <a:pt x="19" y="65"/>
                  </a:cubicBezTo>
                  <a:cubicBezTo>
                    <a:pt x="25" y="82"/>
                    <a:pt x="6" y="88"/>
                    <a:pt x="23" y="95"/>
                  </a:cubicBezTo>
                  <a:cubicBezTo>
                    <a:pt x="39" y="102"/>
                    <a:pt x="66" y="99"/>
                    <a:pt x="66" y="99"/>
                  </a:cubicBezTo>
                  <a:cubicBezTo>
                    <a:pt x="66" y="99"/>
                    <a:pt x="72" y="104"/>
                    <a:pt x="62" y="104"/>
                  </a:cubicBezTo>
                  <a:cubicBezTo>
                    <a:pt x="53" y="104"/>
                    <a:pt x="14" y="109"/>
                    <a:pt x="9" y="100"/>
                  </a:cubicBezTo>
                  <a:cubicBezTo>
                    <a:pt x="4" y="92"/>
                    <a:pt x="7" y="77"/>
                    <a:pt x="6" y="59"/>
                  </a:cubicBezTo>
                  <a:cubicBezTo>
                    <a:pt x="5" y="40"/>
                    <a:pt x="6" y="25"/>
                    <a:pt x="0" y="20"/>
                  </a:cubicBezTo>
                  <a:cubicBezTo>
                    <a:pt x="0" y="20"/>
                    <a:pt x="8" y="1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8" name="Freeform 217"/>
            <p:cNvSpPr/>
            <p:nvPr/>
          </p:nvSpPr>
          <p:spPr bwMode="auto">
            <a:xfrm>
              <a:off x="1223963" y="1212850"/>
              <a:ext cx="47625" cy="106363"/>
            </a:xfrm>
            <a:custGeom>
              <a:avLst/>
              <a:gdLst>
                <a:gd name="T0" fmla="*/ 30 w 30"/>
                <a:gd name="T1" fmla="*/ 5 h 66"/>
                <a:gd name="T2" fmla="*/ 11 w 30"/>
                <a:gd name="T3" fmla="*/ 9 h 66"/>
                <a:gd name="T4" fmla="*/ 11 w 30"/>
                <a:gd name="T5" fmla="*/ 25 h 66"/>
                <a:gd name="T6" fmla="*/ 8 w 30"/>
                <a:gd name="T7" fmla="*/ 6 h 66"/>
                <a:gd name="T8" fmla="*/ 8 w 30"/>
                <a:gd name="T9" fmla="*/ 0 h 66"/>
                <a:gd name="T10" fmla="*/ 1 w 30"/>
                <a:gd name="T11" fmla="*/ 1 h 66"/>
                <a:gd name="T12" fmla="*/ 1 w 30"/>
                <a:gd name="T13" fmla="*/ 31 h 66"/>
                <a:gd name="T14" fmla="*/ 12 w 30"/>
                <a:gd name="T15" fmla="*/ 53 h 66"/>
                <a:gd name="T16" fmla="*/ 22 w 30"/>
                <a:gd name="T17" fmla="*/ 32 h 66"/>
                <a:gd name="T18" fmla="*/ 30 w 30"/>
                <a:gd name="T19" fmla="*/ 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6">
                  <a:moveTo>
                    <a:pt x="30" y="5"/>
                  </a:moveTo>
                  <a:cubicBezTo>
                    <a:pt x="30" y="5"/>
                    <a:pt x="12" y="1"/>
                    <a:pt x="11" y="9"/>
                  </a:cubicBezTo>
                  <a:cubicBezTo>
                    <a:pt x="11" y="18"/>
                    <a:pt x="11" y="25"/>
                    <a:pt x="11" y="25"/>
                  </a:cubicBezTo>
                  <a:cubicBezTo>
                    <a:pt x="11" y="25"/>
                    <a:pt x="10" y="9"/>
                    <a:pt x="8" y="6"/>
                  </a:cubicBezTo>
                  <a:cubicBezTo>
                    <a:pt x="6" y="3"/>
                    <a:pt x="8" y="0"/>
                    <a:pt x="8" y="0"/>
                  </a:cubicBezTo>
                  <a:cubicBezTo>
                    <a:pt x="8" y="0"/>
                    <a:pt x="5" y="3"/>
                    <a:pt x="1" y="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40"/>
                    <a:pt x="12" y="53"/>
                  </a:cubicBezTo>
                  <a:cubicBezTo>
                    <a:pt x="25" y="66"/>
                    <a:pt x="23" y="43"/>
                    <a:pt x="22" y="32"/>
                  </a:cubicBezTo>
                  <a:cubicBezTo>
                    <a:pt x="22" y="20"/>
                    <a:pt x="22" y="4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19" name="Freeform 218"/>
            <p:cNvSpPr/>
            <p:nvPr/>
          </p:nvSpPr>
          <p:spPr bwMode="auto">
            <a:xfrm>
              <a:off x="1292225" y="1211263"/>
              <a:ext cx="58738" cy="93663"/>
            </a:xfrm>
            <a:custGeom>
              <a:avLst/>
              <a:gdLst>
                <a:gd name="T0" fmla="*/ 10 w 36"/>
                <a:gd name="T1" fmla="*/ 3 h 58"/>
                <a:gd name="T2" fmla="*/ 32 w 36"/>
                <a:gd name="T3" fmla="*/ 6 h 58"/>
                <a:gd name="T4" fmla="*/ 27 w 36"/>
                <a:gd name="T5" fmla="*/ 53 h 58"/>
                <a:gd name="T6" fmla="*/ 18 w 36"/>
                <a:gd name="T7" fmla="*/ 20 h 58"/>
                <a:gd name="T8" fmla="*/ 10 w 36"/>
                <a:gd name="T9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8">
                  <a:moveTo>
                    <a:pt x="10" y="3"/>
                  </a:moveTo>
                  <a:cubicBezTo>
                    <a:pt x="10" y="3"/>
                    <a:pt x="31" y="0"/>
                    <a:pt x="32" y="6"/>
                  </a:cubicBezTo>
                  <a:cubicBezTo>
                    <a:pt x="33" y="11"/>
                    <a:pt x="36" y="47"/>
                    <a:pt x="27" y="53"/>
                  </a:cubicBezTo>
                  <a:cubicBezTo>
                    <a:pt x="18" y="58"/>
                    <a:pt x="23" y="34"/>
                    <a:pt x="18" y="20"/>
                  </a:cubicBezTo>
                  <a:cubicBezTo>
                    <a:pt x="13" y="5"/>
                    <a:pt x="0" y="7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0" name="Freeform 219"/>
            <p:cNvSpPr/>
            <p:nvPr/>
          </p:nvSpPr>
          <p:spPr bwMode="auto">
            <a:xfrm>
              <a:off x="1211263" y="1287463"/>
              <a:ext cx="57150" cy="49213"/>
            </a:xfrm>
            <a:custGeom>
              <a:avLst/>
              <a:gdLst>
                <a:gd name="T0" fmla="*/ 8 w 35"/>
                <a:gd name="T1" fmla="*/ 0 h 30"/>
                <a:gd name="T2" fmla="*/ 23 w 35"/>
                <a:gd name="T3" fmla="*/ 15 h 30"/>
                <a:gd name="T4" fmla="*/ 21 w 35"/>
                <a:gd name="T5" fmla="*/ 27 h 30"/>
                <a:gd name="T6" fmla="*/ 11 w 35"/>
                <a:gd name="T7" fmla="*/ 28 h 30"/>
                <a:gd name="T8" fmla="*/ 9 w 35"/>
                <a:gd name="T9" fmla="*/ 24 h 30"/>
                <a:gd name="T10" fmla="*/ 8 w 35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30">
                  <a:moveTo>
                    <a:pt x="8" y="0"/>
                  </a:moveTo>
                  <a:cubicBezTo>
                    <a:pt x="8" y="0"/>
                    <a:pt x="11" y="8"/>
                    <a:pt x="23" y="15"/>
                  </a:cubicBezTo>
                  <a:cubicBezTo>
                    <a:pt x="35" y="22"/>
                    <a:pt x="30" y="28"/>
                    <a:pt x="21" y="27"/>
                  </a:cubicBezTo>
                  <a:cubicBezTo>
                    <a:pt x="13" y="25"/>
                    <a:pt x="10" y="27"/>
                    <a:pt x="11" y="28"/>
                  </a:cubicBezTo>
                  <a:cubicBezTo>
                    <a:pt x="13" y="30"/>
                    <a:pt x="0" y="27"/>
                    <a:pt x="9" y="2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1" name="Freeform 220"/>
            <p:cNvSpPr/>
            <p:nvPr/>
          </p:nvSpPr>
          <p:spPr bwMode="auto">
            <a:xfrm>
              <a:off x="1339850" y="1322388"/>
              <a:ext cx="23813" cy="15875"/>
            </a:xfrm>
            <a:custGeom>
              <a:avLst/>
              <a:gdLst>
                <a:gd name="T0" fmla="*/ 6 w 15"/>
                <a:gd name="T1" fmla="*/ 0 h 9"/>
                <a:gd name="T2" fmla="*/ 0 w 15"/>
                <a:gd name="T3" fmla="*/ 9 h 9"/>
                <a:gd name="T4" fmla="*/ 6 w 1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">
                  <a:moveTo>
                    <a:pt x="6" y="0"/>
                  </a:moveTo>
                  <a:cubicBezTo>
                    <a:pt x="6" y="0"/>
                    <a:pt x="9" y="7"/>
                    <a:pt x="0" y="9"/>
                  </a:cubicBezTo>
                  <a:cubicBezTo>
                    <a:pt x="0" y="9"/>
                    <a:pt x="15" y="5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2" name="Freeform 221"/>
            <p:cNvSpPr/>
            <p:nvPr/>
          </p:nvSpPr>
          <p:spPr bwMode="auto">
            <a:xfrm>
              <a:off x="1193800" y="1374775"/>
              <a:ext cx="176213" cy="14288"/>
            </a:xfrm>
            <a:custGeom>
              <a:avLst/>
              <a:gdLst>
                <a:gd name="T0" fmla="*/ 4 w 109"/>
                <a:gd name="T1" fmla="*/ 0 h 9"/>
                <a:gd name="T2" fmla="*/ 30 w 109"/>
                <a:gd name="T3" fmla="*/ 4 h 9"/>
                <a:gd name="T4" fmla="*/ 52 w 109"/>
                <a:gd name="T5" fmla="*/ 7 h 9"/>
                <a:gd name="T6" fmla="*/ 109 w 109"/>
                <a:gd name="T7" fmla="*/ 0 h 9"/>
                <a:gd name="T8" fmla="*/ 52 w 109"/>
                <a:gd name="T9" fmla="*/ 9 h 9"/>
                <a:gd name="T10" fmla="*/ 11 w 109"/>
                <a:gd name="T11" fmla="*/ 4 h 9"/>
                <a:gd name="T12" fmla="*/ 4 w 10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9">
                  <a:moveTo>
                    <a:pt x="4" y="0"/>
                  </a:moveTo>
                  <a:cubicBezTo>
                    <a:pt x="4" y="0"/>
                    <a:pt x="17" y="2"/>
                    <a:pt x="30" y="4"/>
                  </a:cubicBezTo>
                  <a:cubicBezTo>
                    <a:pt x="43" y="6"/>
                    <a:pt x="52" y="7"/>
                    <a:pt x="52" y="7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56" y="7"/>
                    <a:pt x="52" y="9"/>
                  </a:cubicBezTo>
                  <a:cubicBezTo>
                    <a:pt x="52" y="9"/>
                    <a:pt x="22" y="5"/>
                    <a:pt x="11" y="4"/>
                  </a:cubicBezTo>
                  <a:cubicBezTo>
                    <a:pt x="0" y="4"/>
                    <a:pt x="4" y="5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3" name="Freeform 222"/>
            <p:cNvSpPr/>
            <p:nvPr/>
          </p:nvSpPr>
          <p:spPr bwMode="auto">
            <a:xfrm>
              <a:off x="1193800" y="1330325"/>
              <a:ext cx="190500" cy="28575"/>
            </a:xfrm>
            <a:custGeom>
              <a:avLst/>
              <a:gdLst>
                <a:gd name="T0" fmla="*/ 0 w 118"/>
                <a:gd name="T1" fmla="*/ 5 h 17"/>
                <a:gd name="T2" fmla="*/ 19 w 118"/>
                <a:gd name="T3" fmla="*/ 11 h 17"/>
                <a:gd name="T4" fmla="*/ 47 w 118"/>
                <a:gd name="T5" fmla="*/ 15 h 17"/>
                <a:gd name="T6" fmla="*/ 52 w 118"/>
                <a:gd name="T7" fmla="*/ 15 h 17"/>
                <a:gd name="T8" fmla="*/ 83 w 118"/>
                <a:gd name="T9" fmla="*/ 8 h 17"/>
                <a:gd name="T10" fmla="*/ 114 w 118"/>
                <a:gd name="T11" fmla="*/ 9 h 17"/>
                <a:gd name="T12" fmla="*/ 118 w 118"/>
                <a:gd name="T13" fmla="*/ 4 h 17"/>
                <a:gd name="T14" fmla="*/ 108 w 118"/>
                <a:gd name="T15" fmla="*/ 2 h 17"/>
                <a:gd name="T16" fmla="*/ 85 w 118"/>
                <a:gd name="T17" fmla="*/ 6 h 17"/>
                <a:gd name="T18" fmla="*/ 74 w 118"/>
                <a:gd name="T19" fmla="*/ 7 h 17"/>
                <a:gd name="T20" fmla="*/ 58 w 118"/>
                <a:gd name="T21" fmla="*/ 10 h 17"/>
                <a:gd name="T22" fmla="*/ 24 w 118"/>
                <a:gd name="T23" fmla="*/ 8 h 17"/>
                <a:gd name="T24" fmla="*/ 0 w 118"/>
                <a:gd name="T25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7">
                  <a:moveTo>
                    <a:pt x="0" y="5"/>
                  </a:moveTo>
                  <a:cubicBezTo>
                    <a:pt x="0" y="5"/>
                    <a:pt x="8" y="10"/>
                    <a:pt x="19" y="11"/>
                  </a:cubicBezTo>
                  <a:cubicBezTo>
                    <a:pt x="31" y="12"/>
                    <a:pt x="47" y="15"/>
                    <a:pt x="47" y="15"/>
                  </a:cubicBezTo>
                  <a:cubicBezTo>
                    <a:pt x="47" y="15"/>
                    <a:pt x="48" y="17"/>
                    <a:pt x="52" y="15"/>
                  </a:cubicBezTo>
                  <a:cubicBezTo>
                    <a:pt x="56" y="12"/>
                    <a:pt x="75" y="8"/>
                    <a:pt x="83" y="8"/>
                  </a:cubicBezTo>
                  <a:cubicBezTo>
                    <a:pt x="90" y="8"/>
                    <a:pt x="114" y="5"/>
                    <a:pt x="114" y="9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0"/>
                    <a:pt x="108" y="2"/>
                  </a:cubicBezTo>
                  <a:cubicBezTo>
                    <a:pt x="99" y="4"/>
                    <a:pt x="97" y="5"/>
                    <a:pt x="85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4" y="7"/>
                    <a:pt x="65" y="10"/>
                    <a:pt x="58" y="10"/>
                  </a:cubicBezTo>
                  <a:cubicBezTo>
                    <a:pt x="50" y="10"/>
                    <a:pt x="34" y="12"/>
                    <a:pt x="24" y="8"/>
                  </a:cubicBezTo>
                  <a:cubicBezTo>
                    <a:pt x="14" y="5"/>
                    <a:pt x="4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4" name="Freeform 223"/>
            <p:cNvSpPr/>
            <p:nvPr/>
          </p:nvSpPr>
          <p:spPr bwMode="auto">
            <a:xfrm>
              <a:off x="1317625" y="1122363"/>
              <a:ext cx="52388" cy="90488"/>
            </a:xfrm>
            <a:custGeom>
              <a:avLst/>
              <a:gdLst>
                <a:gd name="T0" fmla="*/ 12 w 32"/>
                <a:gd name="T1" fmla="*/ 0 h 57"/>
                <a:gd name="T2" fmla="*/ 25 w 32"/>
                <a:gd name="T3" fmla="*/ 5 h 57"/>
                <a:gd name="T4" fmla="*/ 28 w 32"/>
                <a:gd name="T5" fmla="*/ 13 h 57"/>
                <a:gd name="T6" fmla="*/ 8 w 32"/>
                <a:gd name="T7" fmla="*/ 56 h 57"/>
                <a:gd name="T8" fmla="*/ 7 w 32"/>
                <a:gd name="T9" fmla="*/ 41 h 57"/>
                <a:gd name="T10" fmla="*/ 19 w 32"/>
                <a:gd name="T11" fmla="*/ 11 h 57"/>
                <a:gd name="T12" fmla="*/ 12 w 32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7">
                  <a:moveTo>
                    <a:pt x="12" y="0"/>
                  </a:moveTo>
                  <a:cubicBezTo>
                    <a:pt x="12" y="0"/>
                    <a:pt x="23" y="6"/>
                    <a:pt x="25" y="5"/>
                  </a:cubicBezTo>
                  <a:cubicBezTo>
                    <a:pt x="27" y="3"/>
                    <a:pt x="28" y="6"/>
                    <a:pt x="28" y="13"/>
                  </a:cubicBezTo>
                  <a:cubicBezTo>
                    <a:pt x="27" y="19"/>
                    <a:pt x="32" y="57"/>
                    <a:pt x="8" y="56"/>
                  </a:cubicBezTo>
                  <a:cubicBezTo>
                    <a:pt x="8" y="56"/>
                    <a:pt x="0" y="54"/>
                    <a:pt x="7" y="41"/>
                  </a:cubicBezTo>
                  <a:cubicBezTo>
                    <a:pt x="15" y="27"/>
                    <a:pt x="24" y="22"/>
                    <a:pt x="19" y="11"/>
                  </a:cubicBezTo>
                  <a:cubicBezTo>
                    <a:pt x="15" y="0"/>
                    <a:pt x="10" y="5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5" name="Freeform 224"/>
            <p:cNvSpPr/>
            <p:nvPr/>
          </p:nvSpPr>
          <p:spPr bwMode="auto">
            <a:xfrm>
              <a:off x="1273175" y="1042988"/>
              <a:ext cx="82550" cy="42863"/>
            </a:xfrm>
            <a:custGeom>
              <a:avLst/>
              <a:gdLst>
                <a:gd name="T0" fmla="*/ 51 w 51"/>
                <a:gd name="T1" fmla="*/ 27 h 27"/>
                <a:gd name="T2" fmla="*/ 0 w 51"/>
                <a:gd name="T3" fmla="*/ 3 h 27"/>
                <a:gd name="T4" fmla="*/ 51 w 51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7">
                  <a:moveTo>
                    <a:pt x="51" y="27"/>
                  </a:moveTo>
                  <a:cubicBezTo>
                    <a:pt x="51" y="27"/>
                    <a:pt x="40" y="5"/>
                    <a:pt x="0" y="3"/>
                  </a:cubicBezTo>
                  <a:cubicBezTo>
                    <a:pt x="0" y="3"/>
                    <a:pt x="41" y="0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6" name="Freeform 225"/>
            <p:cNvSpPr/>
            <p:nvPr/>
          </p:nvSpPr>
          <p:spPr bwMode="auto">
            <a:xfrm>
              <a:off x="1354138" y="1077913"/>
              <a:ext cx="28575" cy="55563"/>
            </a:xfrm>
            <a:custGeom>
              <a:avLst/>
              <a:gdLst>
                <a:gd name="T0" fmla="*/ 16 w 18"/>
                <a:gd name="T1" fmla="*/ 4 h 34"/>
                <a:gd name="T2" fmla="*/ 18 w 18"/>
                <a:gd name="T3" fmla="*/ 28 h 34"/>
                <a:gd name="T4" fmla="*/ 9 w 18"/>
                <a:gd name="T5" fmla="*/ 34 h 34"/>
                <a:gd name="T6" fmla="*/ 3 w 18"/>
                <a:gd name="T7" fmla="*/ 32 h 34"/>
                <a:gd name="T8" fmla="*/ 5 w 18"/>
                <a:gd name="T9" fmla="*/ 24 h 34"/>
                <a:gd name="T10" fmla="*/ 5 w 18"/>
                <a:gd name="T11" fmla="*/ 8 h 34"/>
                <a:gd name="T12" fmla="*/ 16 w 18"/>
                <a:gd name="T13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4">
                  <a:moveTo>
                    <a:pt x="16" y="4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0" y="14"/>
                    <a:pt x="9" y="34"/>
                  </a:cubicBezTo>
                  <a:cubicBezTo>
                    <a:pt x="9" y="34"/>
                    <a:pt x="6" y="31"/>
                    <a:pt x="3" y="32"/>
                  </a:cubicBezTo>
                  <a:cubicBezTo>
                    <a:pt x="0" y="33"/>
                    <a:pt x="5" y="31"/>
                    <a:pt x="5" y="24"/>
                  </a:cubicBezTo>
                  <a:cubicBezTo>
                    <a:pt x="5" y="16"/>
                    <a:pt x="6" y="14"/>
                    <a:pt x="5" y="8"/>
                  </a:cubicBezTo>
                  <a:cubicBezTo>
                    <a:pt x="4" y="2"/>
                    <a:pt x="8" y="0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7" name="Freeform 226"/>
            <p:cNvSpPr/>
            <p:nvPr/>
          </p:nvSpPr>
          <p:spPr bwMode="auto">
            <a:xfrm>
              <a:off x="1377950" y="1054100"/>
              <a:ext cx="215900" cy="120650"/>
            </a:xfrm>
            <a:custGeom>
              <a:avLst/>
              <a:gdLst>
                <a:gd name="T0" fmla="*/ 7 w 134"/>
                <a:gd name="T1" fmla="*/ 25 h 75"/>
                <a:gd name="T2" fmla="*/ 5 w 134"/>
                <a:gd name="T3" fmla="*/ 75 h 75"/>
                <a:gd name="T4" fmla="*/ 2 w 134"/>
                <a:gd name="T5" fmla="*/ 21 h 75"/>
                <a:gd name="T6" fmla="*/ 7 w 134"/>
                <a:gd name="T7" fmla="*/ 19 h 75"/>
                <a:gd name="T8" fmla="*/ 114 w 134"/>
                <a:gd name="T9" fmla="*/ 3 h 75"/>
                <a:gd name="T10" fmla="*/ 130 w 134"/>
                <a:gd name="T11" fmla="*/ 8 h 75"/>
                <a:gd name="T12" fmla="*/ 113 w 134"/>
                <a:gd name="T13" fmla="*/ 7 h 75"/>
                <a:gd name="T14" fmla="*/ 15 w 134"/>
                <a:gd name="T15" fmla="*/ 21 h 75"/>
                <a:gd name="T16" fmla="*/ 7 w 134"/>
                <a:gd name="T17" fmla="*/ 2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75">
                  <a:moveTo>
                    <a:pt x="7" y="25"/>
                  </a:moveTo>
                  <a:cubicBezTo>
                    <a:pt x="7" y="25"/>
                    <a:pt x="11" y="60"/>
                    <a:pt x="5" y="75"/>
                  </a:cubicBezTo>
                  <a:cubicBezTo>
                    <a:pt x="5" y="75"/>
                    <a:pt x="8" y="48"/>
                    <a:pt x="2" y="21"/>
                  </a:cubicBezTo>
                  <a:cubicBezTo>
                    <a:pt x="2" y="21"/>
                    <a:pt x="0" y="20"/>
                    <a:pt x="7" y="19"/>
                  </a:cubicBezTo>
                  <a:cubicBezTo>
                    <a:pt x="14" y="18"/>
                    <a:pt x="114" y="3"/>
                    <a:pt x="114" y="3"/>
                  </a:cubicBezTo>
                  <a:cubicBezTo>
                    <a:pt x="114" y="3"/>
                    <a:pt x="126" y="0"/>
                    <a:pt x="130" y="8"/>
                  </a:cubicBezTo>
                  <a:cubicBezTo>
                    <a:pt x="134" y="15"/>
                    <a:pt x="126" y="5"/>
                    <a:pt x="113" y="7"/>
                  </a:cubicBezTo>
                  <a:cubicBezTo>
                    <a:pt x="100" y="8"/>
                    <a:pt x="15" y="21"/>
                    <a:pt x="15" y="21"/>
                  </a:cubicBezTo>
                  <a:cubicBezTo>
                    <a:pt x="15" y="21"/>
                    <a:pt x="7" y="22"/>
                    <a:pt x="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8" name="Freeform 227"/>
            <p:cNvSpPr/>
            <p:nvPr/>
          </p:nvSpPr>
          <p:spPr bwMode="auto">
            <a:xfrm>
              <a:off x="1393825" y="1095375"/>
              <a:ext cx="190500" cy="42863"/>
            </a:xfrm>
            <a:custGeom>
              <a:avLst/>
              <a:gdLst>
                <a:gd name="T0" fmla="*/ 4 w 118"/>
                <a:gd name="T1" fmla="*/ 10 h 26"/>
                <a:gd name="T2" fmla="*/ 1 w 118"/>
                <a:gd name="T3" fmla="*/ 15 h 26"/>
                <a:gd name="T4" fmla="*/ 5 w 118"/>
                <a:gd name="T5" fmla="*/ 26 h 26"/>
                <a:gd name="T6" fmla="*/ 97 w 118"/>
                <a:gd name="T7" fmla="*/ 22 h 26"/>
                <a:gd name="T8" fmla="*/ 115 w 118"/>
                <a:gd name="T9" fmla="*/ 15 h 26"/>
                <a:gd name="T10" fmla="*/ 104 w 118"/>
                <a:gd name="T11" fmla="*/ 0 h 26"/>
                <a:gd name="T12" fmla="*/ 4 w 118"/>
                <a:gd name="T1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26">
                  <a:moveTo>
                    <a:pt x="4" y="10"/>
                  </a:moveTo>
                  <a:cubicBezTo>
                    <a:pt x="4" y="10"/>
                    <a:pt x="1" y="8"/>
                    <a:pt x="1" y="15"/>
                  </a:cubicBezTo>
                  <a:cubicBezTo>
                    <a:pt x="0" y="22"/>
                    <a:pt x="0" y="26"/>
                    <a:pt x="5" y="26"/>
                  </a:cubicBezTo>
                  <a:cubicBezTo>
                    <a:pt x="11" y="26"/>
                    <a:pt x="86" y="22"/>
                    <a:pt x="97" y="22"/>
                  </a:cubicBezTo>
                  <a:cubicBezTo>
                    <a:pt x="107" y="22"/>
                    <a:pt x="115" y="22"/>
                    <a:pt x="115" y="15"/>
                  </a:cubicBezTo>
                  <a:cubicBezTo>
                    <a:pt x="115" y="7"/>
                    <a:pt x="118" y="0"/>
                    <a:pt x="104" y="0"/>
                  </a:cubicBezTo>
                  <a:cubicBezTo>
                    <a:pt x="90" y="1"/>
                    <a:pt x="4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29" name="Freeform 228"/>
            <p:cNvSpPr/>
            <p:nvPr/>
          </p:nvSpPr>
          <p:spPr bwMode="auto">
            <a:xfrm>
              <a:off x="1384300" y="1135063"/>
              <a:ext cx="214313" cy="58738"/>
            </a:xfrm>
            <a:custGeom>
              <a:avLst/>
              <a:gdLst>
                <a:gd name="T0" fmla="*/ 0 w 133"/>
                <a:gd name="T1" fmla="*/ 30 h 37"/>
                <a:gd name="T2" fmla="*/ 32 w 133"/>
                <a:gd name="T3" fmla="*/ 14 h 37"/>
                <a:gd name="T4" fmla="*/ 117 w 133"/>
                <a:gd name="T5" fmla="*/ 10 h 37"/>
                <a:gd name="T6" fmla="*/ 121 w 133"/>
                <a:gd name="T7" fmla="*/ 35 h 37"/>
                <a:gd name="T8" fmla="*/ 0 w 133"/>
                <a:gd name="T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37">
                  <a:moveTo>
                    <a:pt x="0" y="30"/>
                  </a:moveTo>
                  <a:cubicBezTo>
                    <a:pt x="0" y="30"/>
                    <a:pt x="14" y="21"/>
                    <a:pt x="32" y="14"/>
                  </a:cubicBezTo>
                  <a:cubicBezTo>
                    <a:pt x="51" y="6"/>
                    <a:pt x="101" y="0"/>
                    <a:pt x="117" y="10"/>
                  </a:cubicBezTo>
                  <a:cubicBezTo>
                    <a:pt x="133" y="20"/>
                    <a:pt x="131" y="33"/>
                    <a:pt x="121" y="35"/>
                  </a:cubicBezTo>
                  <a:cubicBezTo>
                    <a:pt x="112" y="37"/>
                    <a:pt x="0" y="30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30" name="Freeform 229"/>
            <p:cNvSpPr/>
            <p:nvPr/>
          </p:nvSpPr>
          <p:spPr bwMode="auto">
            <a:xfrm>
              <a:off x="1177925" y="1404938"/>
              <a:ext cx="185738" cy="34925"/>
            </a:xfrm>
            <a:custGeom>
              <a:avLst/>
              <a:gdLst>
                <a:gd name="T0" fmla="*/ 11 w 115"/>
                <a:gd name="T1" fmla="*/ 4 h 22"/>
                <a:gd name="T2" fmla="*/ 115 w 115"/>
                <a:gd name="T3" fmla="*/ 5 h 22"/>
                <a:gd name="T4" fmla="*/ 15 w 115"/>
                <a:gd name="T5" fmla="*/ 7 h 22"/>
                <a:gd name="T6" fmla="*/ 35 w 115"/>
                <a:gd name="T7" fmla="*/ 15 h 22"/>
                <a:gd name="T8" fmla="*/ 5 w 115"/>
                <a:gd name="T9" fmla="*/ 8 h 22"/>
                <a:gd name="T10" fmla="*/ 11 w 115"/>
                <a:gd name="T11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22">
                  <a:moveTo>
                    <a:pt x="11" y="4"/>
                  </a:moveTo>
                  <a:cubicBezTo>
                    <a:pt x="11" y="4"/>
                    <a:pt x="41" y="20"/>
                    <a:pt x="115" y="5"/>
                  </a:cubicBezTo>
                  <a:cubicBezTo>
                    <a:pt x="115" y="5"/>
                    <a:pt x="62" y="22"/>
                    <a:pt x="15" y="7"/>
                  </a:cubicBezTo>
                  <a:cubicBezTo>
                    <a:pt x="15" y="7"/>
                    <a:pt x="11" y="13"/>
                    <a:pt x="35" y="15"/>
                  </a:cubicBezTo>
                  <a:cubicBezTo>
                    <a:pt x="35" y="15"/>
                    <a:pt x="9" y="16"/>
                    <a:pt x="5" y="8"/>
                  </a:cubicBezTo>
                  <a:cubicBezTo>
                    <a:pt x="0" y="0"/>
                    <a:pt x="11" y="2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31" name="Freeform 230"/>
            <p:cNvSpPr/>
            <p:nvPr/>
          </p:nvSpPr>
          <p:spPr bwMode="auto">
            <a:xfrm>
              <a:off x="1358900" y="1403350"/>
              <a:ext cx="49213" cy="26988"/>
            </a:xfrm>
            <a:custGeom>
              <a:avLst/>
              <a:gdLst>
                <a:gd name="T0" fmla="*/ 10 w 31"/>
                <a:gd name="T1" fmla="*/ 0 h 17"/>
                <a:gd name="T2" fmla="*/ 0 w 31"/>
                <a:gd name="T3" fmla="*/ 17 h 17"/>
                <a:gd name="T4" fmla="*/ 24 w 31"/>
                <a:gd name="T5" fmla="*/ 7 h 17"/>
                <a:gd name="T6" fmla="*/ 10 w 31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7">
                  <a:moveTo>
                    <a:pt x="10" y="0"/>
                  </a:moveTo>
                  <a:cubicBezTo>
                    <a:pt x="10" y="0"/>
                    <a:pt x="31" y="10"/>
                    <a:pt x="0" y="17"/>
                  </a:cubicBezTo>
                  <a:cubicBezTo>
                    <a:pt x="0" y="17"/>
                    <a:pt x="23" y="13"/>
                    <a:pt x="24" y="7"/>
                  </a:cubicBezTo>
                  <a:cubicBezTo>
                    <a:pt x="25" y="1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32" name="Freeform 231"/>
            <p:cNvSpPr/>
            <p:nvPr/>
          </p:nvSpPr>
          <p:spPr bwMode="auto">
            <a:xfrm>
              <a:off x="1169988" y="1398588"/>
              <a:ext cx="38100" cy="31750"/>
            </a:xfrm>
            <a:custGeom>
              <a:avLst/>
              <a:gdLst>
                <a:gd name="T0" fmla="*/ 4 w 24"/>
                <a:gd name="T1" fmla="*/ 7 h 20"/>
                <a:gd name="T2" fmla="*/ 24 w 24"/>
                <a:gd name="T3" fmla="*/ 20 h 20"/>
                <a:gd name="T4" fmla="*/ 9 w 24"/>
                <a:gd name="T5" fmla="*/ 7 h 20"/>
                <a:gd name="T6" fmla="*/ 20 w 24"/>
                <a:gd name="T7" fmla="*/ 4 h 20"/>
                <a:gd name="T8" fmla="*/ 20 w 24"/>
                <a:gd name="T9" fmla="*/ 0 h 20"/>
                <a:gd name="T10" fmla="*/ 4 w 24"/>
                <a:gd name="T1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4" y="7"/>
                  </a:moveTo>
                  <a:cubicBezTo>
                    <a:pt x="4" y="7"/>
                    <a:pt x="0" y="17"/>
                    <a:pt x="24" y="20"/>
                  </a:cubicBezTo>
                  <a:cubicBezTo>
                    <a:pt x="24" y="20"/>
                    <a:pt x="8" y="17"/>
                    <a:pt x="9" y="7"/>
                  </a:cubicBezTo>
                  <a:cubicBezTo>
                    <a:pt x="9" y="7"/>
                    <a:pt x="16" y="3"/>
                    <a:pt x="20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2" y="1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33" name="Freeform 232"/>
            <p:cNvSpPr/>
            <p:nvPr/>
          </p:nvSpPr>
          <p:spPr bwMode="auto">
            <a:xfrm>
              <a:off x="1171575" y="1417638"/>
              <a:ext cx="96838" cy="155575"/>
            </a:xfrm>
            <a:custGeom>
              <a:avLst/>
              <a:gdLst>
                <a:gd name="T0" fmla="*/ 5 w 60"/>
                <a:gd name="T1" fmla="*/ 3 h 96"/>
                <a:gd name="T2" fmla="*/ 2 w 60"/>
                <a:gd name="T3" fmla="*/ 3 h 96"/>
                <a:gd name="T4" fmla="*/ 3 w 60"/>
                <a:gd name="T5" fmla="*/ 35 h 96"/>
                <a:gd name="T6" fmla="*/ 3 w 60"/>
                <a:gd name="T7" fmla="*/ 85 h 96"/>
                <a:gd name="T8" fmla="*/ 33 w 60"/>
                <a:gd name="T9" fmla="*/ 89 h 96"/>
                <a:gd name="T10" fmla="*/ 40 w 60"/>
                <a:gd name="T11" fmla="*/ 63 h 96"/>
                <a:gd name="T12" fmla="*/ 45 w 60"/>
                <a:gd name="T13" fmla="*/ 43 h 96"/>
                <a:gd name="T14" fmla="*/ 52 w 60"/>
                <a:gd name="T15" fmla="*/ 23 h 96"/>
                <a:gd name="T16" fmla="*/ 51 w 60"/>
                <a:gd name="T17" fmla="*/ 15 h 96"/>
                <a:gd name="T18" fmla="*/ 5 w 60"/>
                <a:gd name="T19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96">
                  <a:moveTo>
                    <a:pt x="5" y="3"/>
                  </a:moveTo>
                  <a:cubicBezTo>
                    <a:pt x="5" y="3"/>
                    <a:pt x="2" y="0"/>
                    <a:pt x="2" y="3"/>
                  </a:cubicBezTo>
                  <a:cubicBezTo>
                    <a:pt x="2" y="7"/>
                    <a:pt x="5" y="12"/>
                    <a:pt x="3" y="35"/>
                  </a:cubicBezTo>
                  <a:cubicBezTo>
                    <a:pt x="2" y="58"/>
                    <a:pt x="0" y="82"/>
                    <a:pt x="3" y="85"/>
                  </a:cubicBezTo>
                  <a:cubicBezTo>
                    <a:pt x="6" y="89"/>
                    <a:pt x="29" y="96"/>
                    <a:pt x="33" y="89"/>
                  </a:cubicBezTo>
                  <a:cubicBezTo>
                    <a:pt x="37" y="82"/>
                    <a:pt x="34" y="74"/>
                    <a:pt x="40" y="63"/>
                  </a:cubicBezTo>
                  <a:cubicBezTo>
                    <a:pt x="45" y="51"/>
                    <a:pt x="30" y="57"/>
                    <a:pt x="45" y="43"/>
                  </a:cubicBezTo>
                  <a:cubicBezTo>
                    <a:pt x="60" y="29"/>
                    <a:pt x="44" y="36"/>
                    <a:pt x="52" y="23"/>
                  </a:cubicBezTo>
                  <a:cubicBezTo>
                    <a:pt x="60" y="10"/>
                    <a:pt x="57" y="15"/>
                    <a:pt x="51" y="15"/>
                  </a:cubicBezTo>
                  <a:cubicBezTo>
                    <a:pt x="44" y="15"/>
                    <a:pt x="22" y="14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34" name="Freeform 233"/>
            <p:cNvSpPr/>
            <p:nvPr/>
          </p:nvSpPr>
          <p:spPr bwMode="auto">
            <a:xfrm>
              <a:off x="1301750" y="1420813"/>
              <a:ext cx="98425" cy="127000"/>
            </a:xfrm>
            <a:custGeom>
              <a:avLst/>
              <a:gdLst>
                <a:gd name="T0" fmla="*/ 7 w 61"/>
                <a:gd name="T1" fmla="*/ 13 h 79"/>
                <a:gd name="T2" fmla="*/ 60 w 61"/>
                <a:gd name="T3" fmla="*/ 0 h 79"/>
                <a:gd name="T4" fmla="*/ 61 w 61"/>
                <a:gd name="T5" fmla="*/ 78 h 79"/>
                <a:gd name="T6" fmla="*/ 47 w 61"/>
                <a:gd name="T7" fmla="*/ 61 h 79"/>
                <a:gd name="T8" fmla="*/ 27 w 61"/>
                <a:gd name="T9" fmla="*/ 31 h 79"/>
                <a:gd name="T10" fmla="*/ 7 w 61"/>
                <a:gd name="T11" fmla="*/ 1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79">
                  <a:moveTo>
                    <a:pt x="7" y="13"/>
                  </a:moveTo>
                  <a:cubicBezTo>
                    <a:pt x="7" y="13"/>
                    <a:pt x="49" y="15"/>
                    <a:pt x="60" y="0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52" y="79"/>
                    <a:pt x="47" y="61"/>
                  </a:cubicBezTo>
                  <a:cubicBezTo>
                    <a:pt x="42" y="44"/>
                    <a:pt x="41" y="33"/>
                    <a:pt x="27" y="31"/>
                  </a:cubicBezTo>
                  <a:cubicBezTo>
                    <a:pt x="13" y="29"/>
                    <a:pt x="0" y="19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235" name="Freeform 234"/>
            <p:cNvSpPr/>
            <p:nvPr/>
          </p:nvSpPr>
          <p:spPr bwMode="auto">
            <a:xfrm>
              <a:off x="1373188" y="1719263"/>
              <a:ext cx="133350" cy="374650"/>
            </a:xfrm>
            <a:custGeom>
              <a:avLst/>
              <a:gdLst>
                <a:gd name="T0" fmla="*/ 69 w 83"/>
                <a:gd name="T1" fmla="*/ 0 h 233"/>
                <a:gd name="T2" fmla="*/ 42 w 83"/>
                <a:gd name="T3" fmla="*/ 15 h 233"/>
                <a:gd name="T4" fmla="*/ 12 w 83"/>
                <a:gd name="T5" fmla="*/ 64 h 233"/>
                <a:gd name="T6" fmla="*/ 38 w 83"/>
                <a:gd name="T7" fmla="*/ 122 h 233"/>
                <a:gd name="T8" fmla="*/ 34 w 83"/>
                <a:gd name="T9" fmla="*/ 197 h 233"/>
                <a:gd name="T10" fmla="*/ 81 w 83"/>
                <a:gd name="T11" fmla="*/ 69 h 233"/>
                <a:gd name="T12" fmla="*/ 69 w 83"/>
                <a:gd name="T1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33">
                  <a:moveTo>
                    <a:pt x="69" y="0"/>
                  </a:moveTo>
                  <a:cubicBezTo>
                    <a:pt x="69" y="0"/>
                    <a:pt x="70" y="11"/>
                    <a:pt x="42" y="15"/>
                  </a:cubicBezTo>
                  <a:cubicBezTo>
                    <a:pt x="13" y="19"/>
                    <a:pt x="11" y="36"/>
                    <a:pt x="12" y="64"/>
                  </a:cubicBezTo>
                  <a:cubicBezTo>
                    <a:pt x="14" y="93"/>
                    <a:pt x="43" y="88"/>
                    <a:pt x="38" y="122"/>
                  </a:cubicBezTo>
                  <a:cubicBezTo>
                    <a:pt x="33" y="157"/>
                    <a:pt x="0" y="160"/>
                    <a:pt x="34" y="197"/>
                  </a:cubicBezTo>
                  <a:cubicBezTo>
                    <a:pt x="68" y="233"/>
                    <a:pt x="78" y="69"/>
                    <a:pt x="81" y="69"/>
                  </a:cubicBezTo>
                  <a:cubicBezTo>
                    <a:pt x="83" y="69"/>
                    <a:pt x="75" y="83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192" name="Freeform 191"/>
          <p:cNvSpPr/>
          <p:nvPr/>
        </p:nvSpPr>
        <p:spPr bwMode="auto">
          <a:xfrm>
            <a:off x="9881772" y="3086799"/>
            <a:ext cx="880821" cy="1133309"/>
          </a:xfrm>
          <a:custGeom>
            <a:avLst/>
            <a:gdLst>
              <a:gd name="T0" fmla="*/ 8 w 594"/>
              <a:gd name="T1" fmla="*/ 547 h 804"/>
              <a:gd name="T2" fmla="*/ 273 w 594"/>
              <a:gd name="T3" fmla="*/ 794 h 804"/>
              <a:gd name="T4" fmla="*/ 582 w 594"/>
              <a:gd name="T5" fmla="*/ 563 h 804"/>
              <a:gd name="T6" fmla="*/ 282 w 594"/>
              <a:gd name="T7" fmla="*/ 0 h 804"/>
              <a:gd name="T8" fmla="*/ 8 w 594"/>
              <a:gd name="T9" fmla="*/ 547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4" h="804">
                <a:moveTo>
                  <a:pt x="8" y="547"/>
                </a:moveTo>
                <a:cubicBezTo>
                  <a:pt x="0" y="674"/>
                  <a:pt x="111" y="785"/>
                  <a:pt x="273" y="794"/>
                </a:cubicBezTo>
                <a:cubicBezTo>
                  <a:pt x="435" y="804"/>
                  <a:pt x="574" y="690"/>
                  <a:pt x="582" y="563"/>
                </a:cubicBezTo>
                <a:cubicBezTo>
                  <a:pt x="594" y="362"/>
                  <a:pt x="270" y="187"/>
                  <a:pt x="282" y="0"/>
                </a:cubicBezTo>
                <a:cubicBezTo>
                  <a:pt x="267" y="248"/>
                  <a:pt x="15" y="420"/>
                  <a:pt x="8" y="547"/>
                </a:cubicBezTo>
                <a:close/>
              </a:path>
            </a:pathLst>
          </a:custGeom>
          <a:solidFill>
            <a:srgbClr val="4BACC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93" name="Text Box 10"/>
          <p:cNvSpPr txBox="1">
            <a:spLocks noChangeArrowheads="1"/>
          </p:cNvSpPr>
          <p:nvPr/>
        </p:nvSpPr>
        <p:spPr bwMode="auto">
          <a:xfrm>
            <a:off x="8949847" y="2328663"/>
            <a:ext cx="1228851" cy="4711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087755"/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考试</a:t>
            </a:r>
            <a:endParaRPr lang="en-US" sz="26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194" name="Text Box 10"/>
          <p:cNvSpPr txBox="1">
            <a:spLocks noChangeArrowheads="1"/>
          </p:cNvSpPr>
          <p:nvPr/>
        </p:nvSpPr>
        <p:spPr bwMode="auto">
          <a:xfrm>
            <a:off x="9888391" y="3614664"/>
            <a:ext cx="880821" cy="429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087755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40%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195" name="Text Box 10"/>
          <p:cNvSpPr txBox="1">
            <a:spLocks noChangeArrowheads="1"/>
          </p:cNvSpPr>
          <p:nvPr/>
        </p:nvSpPr>
        <p:spPr bwMode="auto">
          <a:xfrm>
            <a:off x="8560609" y="4867609"/>
            <a:ext cx="2248053" cy="10458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087755">
              <a:lnSpc>
                <a:spcPct val="200000"/>
              </a:lnSpc>
            </a:pPr>
            <a:r>
              <a:rPr lang="zh-CN" altLang="en-US" sz="1600" b="1" dirty="0">
                <a:solidFill>
                  <a:srgbClr val="4BACC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在规定时间内完成线上期末考试</a:t>
            </a:r>
            <a:endParaRPr lang="en-US" altLang="zh-CN" sz="1600" b="1" dirty="0">
              <a:solidFill>
                <a:srgbClr val="4BACC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6948" y="6353181"/>
            <a:ext cx="8400460" cy="316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 </a:t>
            </a:r>
            <a:r>
              <a:rPr lang="zh-CN" altLang="en-US" sz="14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该部分由学习平台系统记录，视频观看完成后方可参加考试，作业和考试均在系统中完成。</a:t>
            </a:r>
            <a:endParaRPr lang="zh-CN" altLang="en-US" sz="1465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136"/>
          <p:cNvSpPr/>
          <p:nvPr/>
        </p:nvSpPr>
        <p:spPr bwMode="auto">
          <a:xfrm>
            <a:off x="6624320" y="3157855"/>
            <a:ext cx="808355" cy="1299210"/>
          </a:xfrm>
          <a:custGeom>
            <a:avLst/>
            <a:gdLst>
              <a:gd name="T0" fmla="*/ 8 w 594"/>
              <a:gd name="T1" fmla="*/ 547 h 804"/>
              <a:gd name="T2" fmla="*/ 273 w 594"/>
              <a:gd name="T3" fmla="*/ 794 h 804"/>
              <a:gd name="T4" fmla="*/ 582 w 594"/>
              <a:gd name="T5" fmla="*/ 563 h 804"/>
              <a:gd name="T6" fmla="*/ 282 w 594"/>
              <a:gd name="T7" fmla="*/ 0 h 804"/>
              <a:gd name="T8" fmla="*/ 8 w 594"/>
              <a:gd name="T9" fmla="*/ 547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4" h="804">
                <a:moveTo>
                  <a:pt x="8" y="547"/>
                </a:moveTo>
                <a:cubicBezTo>
                  <a:pt x="0" y="674"/>
                  <a:pt x="111" y="785"/>
                  <a:pt x="273" y="794"/>
                </a:cubicBezTo>
                <a:cubicBezTo>
                  <a:pt x="435" y="804"/>
                  <a:pt x="574" y="690"/>
                  <a:pt x="582" y="563"/>
                </a:cubicBezTo>
                <a:cubicBezTo>
                  <a:pt x="594" y="362"/>
                  <a:pt x="270" y="187"/>
                  <a:pt x="282" y="0"/>
                </a:cubicBezTo>
                <a:cubicBezTo>
                  <a:pt x="267" y="248"/>
                  <a:pt x="15" y="420"/>
                  <a:pt x="8" y="547"/>
                </a:cubicBezTo>
                <a:close/>
              </a:path>
            </a:pathLst>
          </a:custGeom>
          <a:solidFill>
            <a:srgbClr val="4BACC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624259" y="3824069"/>
            <a:ext cx="880821" cy="429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087755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30%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7" grpId="0" bldLvl="0" animBg="1"/>
      <p:bldP spid="138" grpId="0"/>
      <p:bldP spid="139" grpId="0"/>
      <p:bldP spid="140" grpId="0"/>
      <p:bldP spid="146" grpId="0"/>
      <p:bldP spid="147" grpId="0"/>
      <p:bldP spid="148" grpId="0"/>
      <p:bldP spid="192" grpId="0" bldLvl="0" animBg="1"/>
      <p:bldP spid="193" grpId="0"/>
      <p:bldP spid="194" grpId="0"/>
      <p:bldP spid="195" grpId="0"/>
      <p:bldP spid="4" grpId="0" bldLvl="0" animBg="1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文本框 1"/>
          <p:cNvSpPr txBox="1"/>
          <p:nvPr/>
        </p:nvSpPr>
        <p:spPr>
          <a:xfrm>
            <a:off x="431371" y="452669"/>
            <a:ext cx="5521113" cy="501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en-US" altLang="zh-CN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课程内容问题点</a:t>
            </a:r>
            <a:r>
              <a:rPr lang="en-US" altLang="zh-CN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答疑</a:t>
            </a:r>
            <a:r>
              <a:rPr lang="en-US" altLang="zh-CN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sz="2665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0" y="1040130"/>
            <a:ext cx="10058400" cy="573405"/>
          </a:xfrm>
          <a:prstGeom prst="rect">
            <a:avLst/>
          </a:prstGeom>
        </p:spPr>
      </p:pic>
      <p:pic>
        <p:nvPicPr>
          <p:cNvPr id="4" name="图片 3" descr="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885" y="1766570"/>
            <a:ext cx="6449060" cy="46482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66975" y="1826260"/>
            <a:ext cx="7867650" cy="4363720"/>
          </a:xfrm>
          <a:prstGeom prst="rect">
            <a:avLst/>
          </a:prstGeom>
        </p:spPr>
      </p:pic>
      <p:sp>
        <p:nvSpPr>
          <p:cNvPr id="37889" name="文本框 1"/>
          <p:cNvSpPr txBox="1"/>
          <p:nvPr/>
        </p:nvSpPr>
        <p:spPr>
          <a:xfrm>
            <a:off x="527381" y="452669"/>
            <a:ext cx="10515600" cy="11372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疑难杂症型技术问题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找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在线客服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l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zh-CN" sz="2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※</a:t>
            </a:r>
            <a:r>
              <a:rPr lang="zh-CN" altLang="en-US" sz="2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网页右下角有客服按钮，可在线咨询</a:t>
            </a:r>
            <a:endParaRPr lang="zh-CN" altLang="en-US" sz="2000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6203" y="3681981"/>
            <a:ext cx="7068820" cy="7772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60957" tIns="60957" rIns="60957" bIns="60957" numCol="1" spcCol="38100" rtlCol="0" anchor="t" forceAA="0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265" b="1" i="0" u="none" strike="noStrike" kern="1200" cap="none" spc="0" normalizeH="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/>
              </a:rPr>
              <a:t> </a:t>
            </a:r>
            <a:r>
              <a:rPr kumimoji="0" lang="zh-CN" altLang="en-US" sz="4265" b="1" i="0" u="none" strike="noStrike" kern="1200" cap="none" spc="0" normalizeH="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/>
              </a:rPr>
              <a:t>客服热线：</a:t>
            </a:r>
            <a:r>
              <a:rPr kumimoji="0" lang="zh-CN" altLang="en-US" sz="4265" b="1" i="0" u="none" strike="noStrike" kern="1200" cap="none" spc="0" normalizeH="0" baseline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/>
              </a:rPr>
              <a:t>400-902-0966</a:t>
            </a:r>
            <a:endParaRPr kumimoji="0" lang="zh-CN" altLang="en-US" sz="4265" b="1" i="0" u="none" strike="noStrike" kern="1200" cap="none" spc="0" normalizeH="0" baseline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4" grpId="4" animBg="1"/>
      <p:bldP spid="4" grpId="5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文本框 99"/>
          <p:cNvSpPr txBox="1"/>
          <p:nvPr/>
        </p:nvSpPr>
        <p:spPr>
          <a:xfrm>
            <a:off x="1424385" y="523096"/>
            <a:ext cx="10015539" cy="501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常见问题</a:t>
            </a:r>
            <a:r>
              <a:rPr lang="en-US" altLang="zh-CN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1</a:t>
            </a: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：登录提示用户名不存在？</a:t>
            </a:r>
            <a:endParaRPr lang="en-US" altLang="zh-CN" sz="2665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</a:endParaRPr>
          </a:p>
        </p:txBody>
      </p:sp>
      <p:grpSp>
        <p:nvGrpSpPr>
          <p:cNvPr id="7" name="组合 6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8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719403" y="1508787"/>
            <a:ext cx="9313035" cy="4373880"/>
            <a:chOff x="-242422" y="1966393"/>
            <a:chExt cx="6984480" cy="3280586"/>
          </a:xfrm>
        </p:grpSpPr>
        <p:sp>
          <p:nvSpPr>
            <p:cNvPr id="11" name="Freeform 31"/>
            <p:cNvSpPr>
              <a:spLocks noChangeAspect="1" noEditPoints="1"/>
            </p:cNvSpPr>
            <p:nvPr/>
          </p:nvSpPr>
          <p:spPr bwMode="auto">
            <a:xfrm>
              <a:off x="-242422" y="2018316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400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356390" y="1966393"/>
              <a:ext cx="6385668" cy="32805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087755">
                <a:lnSpc>
                  <a:spcPct val="150000"/>
                </a:lnSpc>
                <a:defRPr/>
              </a:pPr>
              <a:r>
                <a:rPr lang="zh-CN" altLang="en-US" sz="2665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问题原因：</a:t>
              </a:r>
              <a:endParaRPr lang="zh-CN" altLang="en-US" sz="2665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）未在学校选课或者未选课成功；</a:t>
              </a:r>
              <a:endParaRPr lang="en-US" altLang="zh-CN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）还未到开课时间、名单还未导入；</a:t>
              </a:r>
              <a:endParaRPr lang="en-US" altLang="zh-CN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）绑定账号时学校名称错误；登陆错误的网址；</a:t>
              </a:r>
              <a:endPara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zh-CN" altLang="en-US" sz="2665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解决办法：</a:t>
              </a:r>
              <a:endParaRPr lang="en-US" altLang="zh-CN" sz="2665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zh-CN" altLang="en-US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选课名单提供并导入成功后使用正确的账号和密码即可登录学习。</a:t>
              </a:r>
              <a:endPara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文本框 99"/>
          <p:cNvSpPr txBox="1"/>
          <p:nvPr/>
        </p:nvSpPr>
        <p:spPr>
          <a:xfrm>
            <a:off x="1424385" y="523096"/>
            <a:ext cx="10015539" cy="501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常见问题</a:t>
            </a:r>
            <a:r>
              <a:rPr lang="en-US" altLang="zh-CN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2</a:t>
            </a: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：密码错误？</a:t>
            </a:r>
            <a:endParaRPr lang="en-US" altLang="zh-CN" sz="2665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</a:endParaRPr>
          </a:p>
        </p:txBody>
      </p:sp>
      <p:grpSp>
        <p:nvGrpSpPr>
          <p:cNvPr id="7" name="组合 6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8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719403" y="1508787"/>
            <a:ext cx="9985109" cy="4373880"/>
            <a:chOff x="-242422" y="1966393"/>
            <a:chExt cx="7488515" cy="3280586"/>
          </a:xfrm>
        </p:grpSpPr>
        <p:sp>
          <p:nvSpPr>
            <p:cNvPr id="11" name="Freeform 31"/>
            <p:cNvSpPr>
              <a:spLocks noChangeAspect="1" noEditPoints="1"/>
            </p:cNvSpPr>
            <p:nvPr/>
          </p:nvSpPr>
          <p:spPr bwMode="auto">
            <a:xfrm>
              <a:off x="-242422" y="2018316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400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356390" y="1966393"/>
              <a:ext cx="6889703" cy="32805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087755">
                <a:lnSpc>
                  <a:spcPct val="150000"/>
                </a:lnSpc>
                <a:defRPr/>
              </a:pPr>
              <a:r>
                <a:rPr lang="zh-CN" altLang="en-US" sz="2665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问题原因：</a:t>
              </a:r>
              <a:endParaRPr lang="zh-CN" altLang="en-US" sz="2665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）登录网址错误；</a:t>
              </a:r>
              <a:endParaRPr lang="zh-CN" altLang="en-US" sz="266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）遗忘密码；</a:t>
              </a:r>
              <a:endParaRPr lang="zh-CN" altLang="en-US" sz="266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zh-CN" altLang="en-US" sz="2665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解决办法：</a:t>
              </a:r>
              <a:endParaRPr lang="en-US" altLang="zh-CN" sz="2665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在网址栏输入正确的网址，账号：学号，初始密码：</a:t>
              </a:r>
              <a:r>
                <a:rPr lang="en-US" altLang="zh-CN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123456</a:t>
              </a: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。遗忘密码可以通过绑定的手机号或者邮箱，点击密码栏右侧的</a:t>
              </a:r>
              <a:r>
                <a:rPr lang="en-US" altLang="zh-CN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【</a:t>
              </a: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忘记密码</a:t>
              </a:r>
              <a:r>
                <a:rPr lang="en-US" altLang="zh-CN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】</a:t>
              </a:r>
              <a:r>
                <a:rPr lang="zh-CN" altLang="en-US" sz="266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找回。</a:t>
              </a:r>
              <a:endParaRPr lang="zh-CN" altLang="en-US" sz="266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文本框 99"/>
          <p:cNvSpPr txBox="1"/>
          <p:nvPr/>
        </p:nvSpPr>
        <p:spPr>
          <a:xfrm>
            <a:off x="1424385" y="523096"/>
            <a:ext cx="10015539" cy="501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常见问题</a:t>
            </a:r>
            <a:r>
              <a:rPr lang="en-US" altLang="zh-CN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2</a:t>
            </a: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：登陆后没有课程？</a:t>
            </a:r>
            <a:endParaRPr lang="en-US" altLang="zh-CN" sz="2665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</a:endParaRPr>
          </a:p>
        </p:txBody>
      </p:sp>
      <p:grpSp>
        <p:nvGrpSpPr>
          <p:cNvPr id="7" name="组合 6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8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719403" y="1700808"/>
            <a:ext cx="9217024" cy="3516630"/>
            <a:chOff x="-242422" y="1966393"/>
            <a:chExt cx="6912476" cy="2637615"/>
          </a:xfrm>
        </p:grpSpPr>
        <p:sp>
          <p:nvSpPr>
            <p:cNvPr id="11" name="Freeform 31"/>
            <p:cNvSpPr>
              <a:spLocks noChangeAspect="1" noEditPoints="1"/>
            </p:cNvSpPr>
            <p:nvPr/>
          </p:nvSpPr>
          <p:spPr bwMode="auto">
            <a:xfrm>
              <a:off x="-242422" y="2018316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400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356390" y="1966393"/>
              <a:ext cx="6313664" cy="263761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087755">
                <a:lnSpc>
                  <a:spcPct val="150000"/>
                </a:lnSpc>
                <a:defRPr/>
              </a:pPr>
              <a:r>
                <a:rPr lang="zh-CN" altLang="en-US" sz="2135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问题原因：</a:t>
              </a:r>
              <a:endParaRPr lang="zh-CN" altLang="en-US" sz="2135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）未到开课日期学生选课信息还未导入； </a:t>
              </a:r>
              <a:endParaRPr lang="zh-CN" altLang="en-US" sz="213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）访问错误网址；</a:t>
              </a:r>
              <a:endParaRPr lang="en-US" altLang="zh-CN" sz="213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）单位账号绑定出错</a:t>
              </a:r>
              <a:endParaRPr lang="zh-CN" altLang="en-US" sz="213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zh-CN" altLang="en-US" sz="2135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解决办法：</a:t>
              </a:r>
              <a:endParaRPr lang="zh-CN" altLang="en-US" sz="2135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）查看学校最新的相关选课通知，到时间再登录学习；</a:t>
              </a:r>
              <a:endParaRPr lang="zh-CN" altLang="en-US" sz="213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1087755">
                <a:lnSpc>
                  <a:spcPct val="150000"/>
                </a:lnSpc>
                <a:defRPr/>
              </a:pPr>
              <a:r>
                <a:rPr lang="en-US" altLang="zh-CN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135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）选择或者使用学校提供的网址登陆，登录账号是自己的学号</a:t>
              </a:r>
              <a:endParaRPr lang="zh-CN" altLang="en-US" sz="2135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693" y="-63877"/>
            <a:ext cx="12548504" cy="692187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253" y="0"/>
            <a:ext cx="7485493" cy="6858000"/>
          </a:xfrm>
          <a:prstGeom prst="rect">
            <a:avLst/>
          </a:prstGeom>
        </p:spPr>
      </p:pic>
      <p:sp>
        <p:nvSpPr>
          <p:cNvPr id="13" name="TextBox 11"/>
          <p:cNvSpPr txBox="1"/>
          <p:nvPr/>
        </p:nvSpPr>
        <p:spPr>
          <a:xfrm flipH="1">
            <a:off x="3334279" y="2564904"/>
            <a:ext cx="552344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诚信学习</a:t>
            </a:r>
            <a:endParaRPr lang="id-ID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Placeholder 3"/>
          <p:cNvSpPr txBox="1"/>
          <p:nvPr/>
        </p:nvSpPr>
        <p:spPr>
          <a:xfrm>
            <a:off x="1541463" y="2547939"/>
            <a:ext cx="1641475" cy="1570037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20000"/>
              </a:spcBef>
              <a:buClrTx/>
              <a:buFont typeface="Arial" panose="020B0604020202020204" pitchFamily="34" charset="0"/>
              <a:buNone/>
            </a:pPr>
            <a:r>
              <a:rPr lang="en-US" altLang="zh-CN" sz="11500" b="1" dirty="0">
                <a:solidFill>
                  <a:srgbClr val="3B8DE9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01</a:t>
            </a:r>
            <a:endParaRPr lang="zh-CN" altLang="en-US" sz="11500" b="1" dirty="0">
              <a:solidFill>
                <a:srgbClr val="3B8DE9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02" name="文本框 16"/>
          <p:cNvSpPr txBox="1"/>
          <p:nvPr/>
        </p:nvSpPr>
        <p:spPr>
          <a:xfrm>
            <a:off x="3116263" y="3346451"/>
            <a:ext cx="50323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3B8D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移动端学习</a:t>
            </a:r>
            <a:endParaRPr lang="zh-CN" altLang="en-US" sz="3600" b="1" dirty="0">
              <a:solidFill>
                <a:srgbClr val="3B8D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03" name="等腰三角形 18"/>
          <p:cNvSpPr/>
          <p:nvPr/>
        </p:nvSpPr>
        <p:spPr>
          <a:xfrm rot="9233090">
            <a:off x="8731251" y="2454275"/>
            <a:ext cx="266700" cy="230188"/>
          </a:xfrm>
          <a:prstGeom prst="triangle">
            <a:avLst>
              <a:gd name="adj" fmla="val 50000"/>
            </a:avLst>
          </a:prstGeom>
          <a:solidFill>
            <a:srgbClr val="D8E8FB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04" name="等腰三角形 19"/>
          <p:cNvSpPr/>
          <p:nvPr/>
        </p:nvSpPr>
        <p:spPr>
          <a:xfrm rot="-6030425">
            <a:off x="8378825" y="3128963"/>
            <a:ext cx="396875" cy="342900"/>
          </a:xfrm>
          <a:prstGeom prst="triangle">
            <a:avLst>
              <a:gd name="adj" fmla="val 50000"/>
            </a:avLst>
          </a:prstGeom>
          <a:solidFill>
            <a:srgbClr val="89BBF2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05" name="等腰三角形 20"/>
          <p:cNvSpPr/>
          <p:nvPr/>
        </p:nvSpPr>
        <p:spPr>
          <a:xfrm rot="-228607">
            <a:off x="8247063" y="1804988"/>
            <a:ext cx="266700" cy="230187"/>
          </a:xfrm>
          <a:prstGeom prst="triangle">
            <a:avLst>
              <a:gd name="adj" fmla="val 50000"/>
            </a:avLst>
          </a:prstGeom>
          <a:solidFill>
            <a:srgbClr val="89BBF2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06" name="等腰三角形 21"/>
          <p:cNvSpPr/>
          <p:nvPr/>
        </p:nvSpPr>
        <p:spPr>
          <a:xfrm rot="-8687839">
            <a:off x="9288463" y="3487739"/>
            <a:ext cx="944563" cy="815975"/>
          </a:xfrm>
          <a:prstGeom prst="triangle">
            <a:avLst>
              <a:gd name="adj" fmla="val 50000"/>
            </a:avLst>
          </a:prstGeom>
          <a:solidFill>
            <a:srgbClr val="3B8DE9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07" name="等腰三角形 22"/>
          <p:cNvSpPr/>
          <p:nvPr/>
        </p:nvSpPr>
        <p:spPr>
          <a:xfrm rot="-8687839">
            <a:off x="9156700" y="3427413"/>
            <a:ext cx="1176339" cy="1014412"/>
          </a:xfrm>
          <a:prstGeom prst="triangle">
            <a:avLst>
              <a:gd name="adj" fmla="val 50000"/>
            </a:avLst>
          </a:prstGeom>
          <a:noFill/>
          <a:ln w="12700" cap="flat" cmpd="sng">
            <a:solidFill>
              <a:srgbClr val="3B8DE9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08" name="椭圆 23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rgbClr val="3B8DE9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09" name="椭圆 24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rgbClr val="3B8DE9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10" name="椭圆 25"/>
          <p:cNvSpPr/>
          <p:nvPr/>
        </p:nvSpPr>
        <p:spPr>
          <a:xfrm rot="9110320">
            <a:off x="9505951" y="3132139"/>
            <a:ext cx="114300" cy="115887"/>
          </a:xfrm>
          <a:prstGeom prst="ellipse">
            <a:avLst/>
          </a:prstGeom>
          <a:solidFill>
            <a:srgbClr val="3B8DE9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11" name="等腰三角形 26"/>
          <p:cNvSpPr/>
          <p:nvPr/>
        </p:nvSpPr>
        <p:spPr>
          <a:xfrm rot="-3389784">
            <a:off x="7837488" y="2162175"/>
            <a:ext cx="127000" cy="109539"/>
          </a:xfrm>
          <a:prstGeom prst="triangle">
            <a:avLst>
              <a:gd name="adj" fmla="val 50000"/>
            </a:avLst>
          </a:prstGeom>
          <a:solidFill>
            <a:srgbClr val="D8E8FB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12" name="等腰三角形 27"/>
          <p:cNvSpPr/>
          <p:nvPr/>
        </p:nvSpPr>
        <p:spPr>
          <a:xfrm rot="8748521">
            <a:off x="8196263" y="2314575"/>
            <a:ext cx="128587" cy="109539"/>
          </a:xfrm>
          <a:prstGeom prst="triangle">
            <a:avLst>
              <a:gd name="adj" fmla="val 50000"/>
            </a:avLst>
          </a:prstGeom>
          <a:solidFill>
            <a:srgbClr val="89BBF2"/>
          </a:solidFill>
          <a:ln w="9525">
            <a:noFill/>
          </a:ln>
        </p:spPr>
        <p:txBody>
          <a:bodyPr anchor="ctr"/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endParaRPr lang="zh-CN" altLang="en-US" sz="1800" dirty="0">
              <a:solidFill>
                <a:srgbClr val="FFC20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51213" name="Straight Connector 13"/>
          <p:cNvCxnSpPr/>
          <p:nvPr/>
        </p:nvCxnSpPr>
        <p:spPr>
          <a:xfrm flipH="1">
            <a:off x="1524000" y="4110039"/>
            <a:ext cx="6732588" cy="0"/>
          </a:xfrm>
          <a:prstGeom prst="line">
            <a:avLst/>
          </a:prstGeom>
          <a:ln w="19050" cap="sq" cmpd="sng">
            <a:solidFill>
              <a:srgbClr val="3B8DE9"/>
            </a:solidFill>
            <a:prstDash val="solid"/>
            <a:bevel/>
            <a:headEnd type="oval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 bwMode="auto">
          <a:xfrm>
            <a:off x="1136375" y="2966148"/>
            <a:ext cx="5847229" cy="1292860"/>
            <a:chOff x="-242422" y="1966393"/>
            <a:chExt cx="4385236" cy="969696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-242422" y="2018316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sz="2400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356390" y="1966393"/>
              <a:ext cx="3786424" cy="9696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08775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扫描右边二维码 </a:t>
              </a:r>
              <a:r>
                <a:rPr lang="en-US" altLang="zh-CN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or </a:t>
              </a:r>
              <a:r>
                <a:rPr lang="zh-CN" altLang="en-US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应用中心搜索“超星学习通”下载安装</a:t>
              </a:r>
              <a:r>
                <a:rPr lang="en-US" altLang="zh-CN" sz="2665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APP</a:t>
              </a:r>
              <a:endParaRPr lang="zh-CN" altLang="en-US" sz="2665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 bwMode="auto">
          <a:xfrm>
            <a:off x="336420" y="1005776"/>
            <a:ext cx="1087967" cy="666116"/>
            <a:chOff x="4353620" y="864629"/>
            <a:chExt cx="742365" cy="455610"/>
          </a:xfrm>
        </p:grpSpPr>
        <p:sp>
          <p:nvSpPr>
            <p:cNvPr id="25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34826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459527" y="1051664"/>
            <a:ext cx="4826353" cy="676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第一步：下载安装学习通</a:t>
            </a:r>
            <a:r>
              <a:rPr lang="en-US" altLang="zh-CN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665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976320" y="4838149"/>
            <a:ext cx="1193833" cy="2019851"/>
            <a:chOff x="11271250" y="2601913"/>
            <a:chExt cx="608013" cy="1028700"/>
          </a:xfrm>
        </p:grpSpPr>
        <p:sp>
          <p:nvSpPr>
            <p:cNvPr id="14" name="Freeform 34"/>
            <p:cNvSpPr/>
            <p:nvPr/>
          </p:nvSpPr>
          <p:spPr bwMode="auto">
            <a:xfrm>
              <a:off x="11271250" y="2601913"/>
              <a:ext cx="608013" cy="806450"/>
            </a:xfrm>
            <a:custGeom>
              <a:avLst/>
              <a:gdLst>
                <a:gd name="T0" fmla="*/ 275 w 276"/>
                <a:gd name="T1" fmla="*/ 149 h 366"/>
                <a:gd name="T2" fmla="*/ 230 w 276"/>
                <a:gd name="T3" fmla="*/ 147 h 366"/>
                <a:gd name="T4" fmla="*/ 230 w 276"/>
                <a:gd name="T5" fmla="*/ 162 h 366"/>
                <a:gd name="T6" fmla="*/ 229 w 276"/>
                <a:gd name="T7" fmla="*/ 162 h 366"/>
                <a:gd name="T8" fmla="*/ 229 w 276"/>
                <a:gd name="T9" fmla="*/ 127 h 366"/>
                <a:gd name="T10" fmla="*/ 184 w 276"/>
                <a:gd name="T11" fmla="*/ 127 h 366"/>
                <a:gd name="T12" fmla="*/ 184 w 276"/>
                <a:gd name="T13" fmla="*/ 161 h 366"/>
                <a:gd name="T14" fmla="*/ 181 w 276"/>
                <a:gd name="T15" fmla="*/ 161 h 366"/>
                <a:gd name="T16" fmla="*/ 181 w 276"/>
                <a:gd name="T17" fmla="*/ 110 h 366"/>
                <a:gd name="T18" fmla="*/ 136 w 276"/>
                <a:gd name="T19" fmla="*/ 110 h 366"/>
                <a:gd name="T20" fmla="*/ 136 w 276"/>
                <a:gd name="T21" fmla="*/ 160 h 366"/>
                <a:gd name="T22" fmla="*/ 133 w 276"/>
                <a:gd name="T23" fmla="*/ 160 h 366"/>
                <a:gd name="T24" fmla="*/ 133 w 276"/>
                <a:gd name="T25" fmla="*/ 19 h 366"/>
                <a:gd name="T26" fmla="*/ 88 w 276"/>
                <a:gd name="T27" fmla="*/ 19 h 366"/>
                <a:gd name="T28" fmla="*/ 88 w 276"/>
                <a:gd name="T29" fmla="*/ 159 h 366"/>
                <a:gd name="T30" fmla="*/ 88 w 276"/>
                <a:gd name="T31" fmla="*/ 159 h 366"/>
                <a:gd name="T32" fmla="*/ 88 w 276"/>
                <a:gd name="T33" fmla="*/ 164 h 366"/>
                <a:gd name="T34" fmla="*/ 88 w 276"/>
                <a:gd name="T35" fmla="*/ 166 h 366"/>
                <a:gd name="T36" fmla="*/ 88 w 276"/>
                <a:gd name="T37" fmla="*/ 166 h 366"/>
                <a:gd name="T38" fmla="*/ 90 w 276"/>
                <a:gd name="T39" fmla="*/ 234 h 366"/>
                <a:gd name="T40" fmla="*/ 89 w 276"/>
                <a:gd name="T41" fmla="*/ 237 h 366"/>
                <a:gd name="T42" fmla="*/ 42 w 276"/>
                <a:gd name="T43" fmla="*/ 164 h 366"/>
                <a:gd name="T44" fmla="*/ 4 w 276"/>
                <a:gd name="T45" fmla="*/ 174 h 366"/>
                <a:gd name="T46" fmla="*/ 88 w 276"/>
                <a:gd name="T47" fmla="*/ 321 h 366"/>
                <a:gd name="T48" fmla="*/ 98 w 276"/>
                <a:gd name="T49" fmla="*/ 350 h 366"/>
                <a:gd name="T50" fmla="*/ 99 w 276"/>
                <a:gd name="T51" fmla="*/ 364 h 366"/>
                <a:gd name="T52" fmla="*/ 252 w 276"/>
                <a:gd name="T53" fmla="*/ 366 h 366"/>
                <a:gd name="T54" fmla="*/ 254 w 276"/>
                <a:gd name="T55" fmla="*/ 344 h 366"/>
                <a:gd name="T56" fmla="*/ 260 w 276"/>
                <a:gd name="T57" fmla="*/ 329 h 366"/>
                <a:gd name="T58" fmla="*/ 272 w 276"/>
                <a:gd name="T59" fmla="*/ 199 h 366"/>
                <a:gd name="T60" fmla="*/ 275 w 276"/>
                <a:gd name="T61" fmla="*/ 149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6" h="366">
                  <a:moveTo>
                    <a:pt x="275" y="149"/>
                  </a:moveTo>
                  <a:cubicBezTo>
                    <a:pt x="274" y="130"/>
                    <a:pt x="231" y="128"/>
                    <a:pt x="230" y="147"/>
                  </a:cubicBezTo>
                  <a:cubicBezTo>
                    <a:pt x="230" y="155"/>
                    <a:pt x="230" y="153"/>
                    <a:pt x="230" y="162"/>
                  </a:cubicBezTo>
                  <a:cubicBezTo>
                    <a:pt x="229" y="162"/>
                    <a:pt x="229" y="162"/>
                    <a:pt x="229" y="162"/>
                  </a:cubicBezTo>
                  <a:cubicBezTo>
                    <a:pt x="229" y="153"/>
                    <a:pt x="229" y="135"/>
                    <a:pt x="229" y="127"/>
                  </a:cubicBezTo>
                  <a:cubicBezTo>
                    <a:pt x="228" y="108"/>
                    <a:pt x="184" y="108"/>
                    <a:pt x="184" y="127"/>
                  </a:cubicBezTo>
                  <a:cubicBezTo>
                    <a:pt x="184" y="134"/>
                    <a:pt x="184" y="152"/>
                    <a:pt x="184" y="161"/>
                  </a:cubicBezTo>
                  <a:cubicBezTo>
                    <a:pt x="181" y="161"/>
                    <a:pt x="181" y="161"/>
                    <a:pt x="181" y="161"/>
                  </a:cubicBezTo>
                  <a:cubicBezTo>
                    <a:pt x="181" y="151"/>
                    <a:pt x="181" y="118"/>
                    <a:pt x="181" y="110"/>
                  </a:cubicBezTo>
                  <a:cubicBezTo>
                    <a:pt x="180" y="91"/>
                    <a:pt x="136" y="91"/>
                    <a:pt x="136" y="110"/>
                  </a:cubicBezTo>
                  <a:cubicBezTo>
                    <a:pt x="136" y="118"/>
                    <a:pt x="136" y="151"/>
                    <a:pt x="136" y="160"/>
                  </a:cubicBezTo>
                  <a:cubicBezTo>
                    <a:pt x="133" y="160"/>
                    <a:pt x="133" y="160"/>
                    <a:pt x="133" y="160"/>
                  </a:cubicBezTo>
                  <a:cubicBezTo>
                    <a:pt x="133" y="138"/>
                    <a:pt x="134" y="60"/>
                    <a:pt x="133" y="19"/>
                  </a:cubicBezTo>
                  <a:cubicBezTo>
                    <a:pt x="132" y="0"/>
                    <a:pt x="88" y="0"/>
                    <a:pt x="88" y="19"/>
                  </a:cubicBezTo>
                  <a:cubicBezTo>
                    <a:pt x="88" y="62"/>
                    <a:pt x="88" y="136"/>
                    <a:pt x="88" y="159"/>
                  </a:cubicBezTo>
                  <a:cubicBezTo>
                    <a:pt x="88" y="159"/>
                    <a:pt x="88" y="159"/>
                    <a:pt x="88" y="159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88" y="165"/>
                    <a:pt x="88" y="166"/>
                    <a:pt x="88" y="166"/>
                  </a:cubicBezTo>
                  <a:cubicBezTo>
                    <a:pt x="88" y="166"/>
                    <a:pt x="88" y="166"/>
                    <a:pt x="88" y="166"/>
                  </a:cubicBezTo>
                  <a:cubicBezTo>
                    <a:pt x="90" y="234"/>
                    <a:pt x="90" y="234"/>
                    <a:pt x="90" y="234"/>
                  </a:cubicBezTo>
                  <a:cubicBezTo>
                    <a:pt x="89" y="237"/>
                    <a:pt x="89" y="237"/>
                    <a:pt x="89" y="237"/>
                  </a:cubicBezTo>
                  <a:cubicBezTo>
                    <a:pt x="73" y="200"/>
                    <a:pt x="61" y="170"/>
                    <a:pt x="42" y="164"/>
                  </a:cubicBezTo>
                  <a:cubicBezTo>
                    <a:pt x="32" y="162"/>
                    <a:pt x="0" y="165"/>
                    <a:pt x="4" y="174"/>
                  </a:cubicBezTo>
                  <a:cubicBezTo>
                    <a:pt x="31" y="225"/>
                    <a:pt x="74" y="298"/>
                    <a:pt x="88" y="321"/>
                  </a:cubicBezTo>
                  <a:cubicBezTo>
                    <a:pt x="98" y="350"/>
                    <a:pt x="98" y="350"/>
                    <a:pt x="98" y="350"/>
                  </a:cubicBezTo>
                  <a:cubicBezTo>
                    <a:pt x="99" y="364"/>
                    <a:pt x="99" y="364"/>
                    <a:pt x="99" y="364"/>
                  </a:cubicBezTo>
                  <a:cubicBezTo>
                    <a:pt x="252" y="366"/>
                    <a:pt x="252" y="366"/>
                    <a:pt x="252" y="366"/>
                  </a:cubicBezTo>
                  <a:cubicBezTo>
                    <a:pt x="254" y="344"/>
                    <a:pt x="254" y="344"/>
                    <a:pt x="254" y="344"/>
                  </a:cubicBezTo>
                  <a:cubicBezTo>
                    <a:pt x="254" y="344"/>
                    <a:pt x="259" y="333"/>
                    <a:pt x="260" y="329"/>
                  </a:cubicBezTo>
                  <a:cubicBezTo>
                    <a:pt x="266" y="303"/>
                    <a:pt x="270" y="239"/>
                    <a:pt x="272" y="199"/>
                  </a:cubicBezTo>
                  <a:cubicBezTo>
                    <a:pt x="274" y="176"/>
                    <a:pt x="276" y="166"/>
                    <a:pt x="275" y="149"/>
                  </a:cubicBezTo>
                </a:path>
              </a:pathLst>
            </a:custGeom>
            <a:solidFill>
              <a:srgbClr val="EBB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5" name="Freeform 35"/>
            <p:cNvSpPr/>
            <p:nvPr/>
          </p:nvSpPr>
          <p:spPr bwMode="auto">
            <a:xfrm>
              <a:off x="11458575" y="3357563"/>
              <a:ext cx="403225" cy="61913"/>
            </a:xfrm>
            <a:custGeom>
              <a:avLst/>
              <a:gdLst>
                <a:gd name="T0" fmla="*/ 253 w 254"/>
                <a:gd name="T1" fmla="*/ 39 h 39"/>
                <a:gd name="T2" fmla="*/ 0 w 254"/>
                <a:gd name="T3" fmla="*/ 36 h 39"/>
                <a:gd name="T4" fmla="*/ 0 w 254"/>
                <a:gd name="T5" fmla="*/ 0 h 39"/>
                <a:gd name="T6" fmla="*/ 254 w 254"/>
                <a:gd name="T7" fmla="*/ 3 h 39"/>
                <a:gd name="T8" fmla="*/ 253 w 254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9">
                  <a:moveTo>
                    <a:pt x="253" y="39"/>
                  </a:moveTo>
                  <a:lnTo>
                    <a:pt x="0" y="36"/>
                  </a:lnTo>
                  <a:lnTo>
                    <a:pt x="0" y="0"/>
                  </a:lnTo>
                  <a:lnTo>
                    <a:pt x="254" y="3"/>
                  </a:lnTo>
                  <a:lnTo>
                    <a:pt x="253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16" name="Freeform 36"/>
            <p:cNvSpPr/>
            <p:nvPr/>
          </p:nvSpPr>
          <p:spPr bwMode="auto">
            <a:xfrm>
              <a:off x="11442700" y="3398838"/>
              <a:ext cx="428625" cy="231775"/>
            </a:xfrm>
            <a:custGeom>
              <a:avLst/>
              <a:gdLst>
                <a:gd name="T0" fmla="*/ 268 w 270"/>
                <a:gd name="T1" fmla="*/ 146 h 146"/>
                <a:gd name="T2" fmla="*/ 0 w 270"/>
                <a:gd name="T3" fmla="*/ 143 h 146"/>
                <a:gd name="T4" fmla="*/ 2 w 270"/>
                <a:gd name="T5" fmla="*/ 0 h 146"/>
                <a:gd name="T6" fmla="*/ 270 w 270"/>
                <a:gd name="T7" fmla="*/ 3 h 146"/>
                <a:gd name="T8" fmla="*/ 268 w 270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46">
                  <a:moveTo>
                    <a:pt x="268" y="146"/>
                  </a:moveTo>
                  <a:lnTo>
                    <a:pt x="0" y="143"/>
                  </a:lnTo>
                  <a:lnTo>
                    <a:pt x="2" y="0"/>
                  </a:lnTo>
                  <a:lnTo>
                    <a:pt x="270" y="3"/>
                  </a:lnTo>
                  <a:lnTo>
                    <a:pt x="268" y="146"/>
                  </a:lnTo>
                  <a:close/>
                </a:path>
              </a:pathLst>
            </a:custGeom>
            <a:solidFill>
              <a:srgbClr val="233A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20" name="Freeform 39"/>
            <p:cNvSpPr/>
            <p:nvPr/>
          </p:nvSpPr>
          <p:spPr bwMode="auto">
            <a:xfrm>
              <a:off x="11474450" y="2617788"/>
              <a:ext cx="79375" cy="71438"/>
            </a:xfrm>
            <a:custGeom>
              <a:avLst/>
              <a:gdLst>
                <a:gd name="T0" fmla="*/ 18 w 36"/>
                <a:gd name="T1" fmla="*/ 0 h 33"/>
                <a:gd name="T2" fmla="*/ 0 w 36"/>
                <a:gd name="T3" fmla="*/ 7 h 33"/>
                <a:gd name="T4" fmla="*/ 0 w 36"/>
                <a:gd name="T5" fmla="*/ 18 h 33"/>
                <a:gd name="T6" fmla="*/ 18 w 36"/>
                <a:gd name="T7" fmla="*/ 33 h 33"/>
                <a:gd name="T8" fmla="*/ 36 w 36"/>
                <a:gd name="T9" fmla="*/ 18 h 33"/>
                <a:gd name="T10" fmla="*/ 36 w 36"/>
                <a:gd name="T11" fmla="*/ 7 h 33"/>
                <a:gd name="T12" fmla="*/ 18 w 36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3">
                  <a:moveTo>
                    <a:pt x="18" y="0"/>
                  </a:moveTo>
                  <a:cubicBezTo>
                    <a:pt x="9" y="0"/>
                    <a:pt x="0" y="3"/>
                    <a:pt x="0" y="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7"/>
                    <a:pt x="8" y="33"/>
                    <a:pt x="18" y="33"/>
                  </a:cubicBezTo>
                  <a:cubicBezTo>
                    <a:pt x="28" y="33"/>
                    <a:pt x="36" y="27"/>
                    <a:pt x="36" y="18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3"/>
                    <a:pt x="27" y="0"/>
                    <a:pt x="18" y="0"/>
                  </a:cubicBezTo>
                </a:path>
              </a:pathLst>
            </a:custGeom>
            <a:solidFill>
              <a:srgbClr val="F0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  <p:sp>
          <p:nvSpPr>
            <p:cNvPr id="21" name="Freeform 40"/>
            <p:cNvSpPr/>
            <p:nvPr/>
          </p:nvSpPr>
          <p:spPr bwMode="auto">
            <a:xfrm>
              <a:off x="11280775" y="2970213"/>
              <a:ext cx="74613" cy="85725"/>
            </a:xfrm>
            <a:custGeom>
              <a:avLst/>
              <a:gdLst>
                <a:gd name="T0" fmla="*/ 18 w 34"/>
                <a:gd name="T1" fmla="*/ 0 h 39"/>
                <a:gd name="T2" fmla="*/ 0 w 34"/>
                <a:gd name="T3" fmla="*/ 6 h 39"/>
                <a:gd name="T4" fmla="*/ 0 w 34"/>
                <a:gd name="T5" fmla="*/ 7 h 39"/>
                <a:gd name="T6" fmla="*/ 18 w 34"/>
                <a:gd name="T7" fmla="*/ 39 h 39"/>
                <a:gd name="T8" fmla="*/ 19 w 34"/>
                <a:gd name="T9" fmla="*/ 39 h 39"/>
                <a:gd name="T10" fmla="*/ 29 w 34"/>
                <a:gd name="T11" fmla="*/ 13 h 39"/>
                <a:gd name="T12" fmla="*/ 23 w 34"/>
                <a:gd name="T13" fmla="*/ 2 h 39"/>
                <a:gd name="T14" fmla="*/ 18 w 34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9">
                  <a:moveTo>
                    <a:pt x="18" y="0"/>
                  </a:moveTo>
                  <a:cubicBezTo>
                    <a:pt x="13" y="0"/>
                    <a:pt x="6" y="2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6" y="17"/>
                    <a:pt x="11" y="28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9" y="33"/>
                    <a:pt x="34" y="21"/>
                    <a:pt x="29" y="1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solidFill>
              <a:srgbClr val="F0BD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400"/>
            </a:p>
          </p:txBody>
        </p:sp>
      </p:grpSp>
      <p:pic>
        <p:nvPicPr>
          <p:cNvPr id="44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92440" y="2068195"/>
            <a:ext cx="2721610" cy="27216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555749" y="356957"/>
            <a:ext cx="5980411" cy="7994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>
              <a:lnSpc>
                <a:spcPct val="150000"/>
              </a:lnSpc>
              <a:defRPr/>
            </a:pP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第二步：</a:t>
            </a:r>
            <a:r>
              <a:rPr lang="zh-CN" altLang="en-US" sz="3200" b="1" dirty="0">
                <a:solidFill>
                  <a:srgbClr val="9D68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使用手机号</a:t>
            </a:r>
            <a:r>
              <a:rPr lang="zh-CN" altLang="en-US" sz="2665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注册学习通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17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55749" y="1105259"/>
            <a:ext cx="7920203" cy="420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135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2" charset="0"/>
              </a:rPr>
              <a:t>手机号绑定过学号的同学可以直接用手机验证码登录即可</a:t>
            </a:r>
            <a:r>
              <a:rPr lang="zh-CN" altLang="en-US" sz="2135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2" charset="0"/>
              </a:rPr>
              <a:t>。</a:t>
            </a:r>
            <a:endParaRPr lang="zh-CN" altLang="en-US" sz="213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19403" y="1748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616013" y="5318781"/>
            <a:ext cx="398780" cy="327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335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2" charset="0"/>
              </a:rPr>
              <a:t>   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9403" y="1017748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pic>
        <p:nvPicPr>
          <p:cNvPr id="52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58180" y="1580515"/>
            <a:ext cx="2437130" cy="4203700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540" y="1597660"/>
            <a:ext cx="2388870" cy="418655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文本框 99"/>
          <p:cNvSpPr txBox="1"/>
          <p:nvPr/>
        </p:nvSpPr>
        <p:spPr>
          <a:xfrm>
            <a:off x="1424385" y="577004"/>
            <a:ext cx="10015539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indent="-357505" algn="just" rt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anose="05000000000000000000" pitchFamily="2" charset="2"/>
              <a:buChar char="n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357505" lvl="1" indent="-35750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rgbClr val="F2C37D"/>
              </a:buClr>
              <a:buFont typeface="幼圆" panose="02010509060101010101" pitchFamily="49" charset="-122"/>
              <a:buChar char=" 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hangingPunct="1">
              <a:lnSpc>
                <a:spcPct val="100000"/>
              </a:lnSpc>
              <a:spcBef>
                <a:spcPct val="0"/>
              </a:spcBef>
              <a:buClrTx/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在“设置”</a:t>
            </a:r>
            <a:r>
              <a:rPr lang="en-US" altLang="zh-CN" sz="2400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—“</a:t>
            </a:r>
            <a:r>
              <a:rPr lang="zh-CN" altLang="en-US" sz="2400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rPr>
              <a:t>账号管理”中绑定学号，操作如下：</a:t>
            </a:r>
            <a:endParaRPr lang="en-US" altLang="zh-CN" sz="2400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</a:endParaRPr>
          </a:p>
        </p:txBody>
      </p:sp>
      <p:grpSp>
        <p:nvGrpSpPr>
          <p:cNvPr id="7" name="组合 6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8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593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-889000" y="5581968"/>
            <a:ext cx="289560" cy="367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6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2" charset="0"/>
              </a:rPr>
              <a:t>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-889000" y="11042968"/>
            <a:ext cx="289560" cy="367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6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2" charset="0"/>
              </a:rPr>
              <a:t>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-889000" y="164550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pic>
        <p:nvPicPr>
          <p:cNvPr id="2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4125" y="1495425"/>
            <a:ext cx="2108200" cy="36449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1495" y="1496060"/>
            <a:ext cx="2073275" cy="36442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 flipH="1" flipV="1">
            <a:off x="3524250" y="1495108"/>
            <a:ext cx="2117090" cy="36449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1" name="图片 39" descr="C:\Users\pc\Desktop\IMG_4943.PNGIMG_49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6"/>
          <a:stretch>
            <a:fillRect/>
          </a:stretch>
        </p:blipFill>
        <p:spPr>
          <a:xfrm>
            <a:off x="5871845" y="1495108"/>
            <a:ext cx="2092325" cy="3649345"/>
          </a:xfrm>
          <a:prstGeom prst="rect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9" name="文本框 18"/>
          <p:cNvSpPr txBox="1"/>
          <p:nvPr/>
        </p:nvSpPr>
        <p:spPr>
          <a:xfrm>
            <a:off x="8825037" y="2677838"/>
            <a:ext cx="1287968" cy="3168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65" b="1" dirty="0">
                <a:solidFill>
                  <a:srgbClr val="E5472E"/>
                </a:solidFill>
                <a:ea typeface="微软雅黑" panose="020B0503020204020204" pitchFamily="34" charset="-122"/>
              </a:rPr>
              <a:t>☜ 学号</a:t>
            </a:r>
            <a:endParaRPr lang="zh-CN" altLang="en-US" sz="1465" b="1" dirty="0">
              <a:solidFill>
                <a:srgbClr val="E5472E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825037" y="2360973"/>
            <a:ext cx="1287968" cy="316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65" b="1" dirty="0">
                <a:solidFill>
                  <a:srgbClr val="E5472E"/>
                </a:solidFill>
                <a:ea typeface="微软雅黑" panose="020B0503020204020204" pitchFamily="34" charset="-122"/>
              </a:rPr>
              <a:t>☜ 学校全称</a:t>
            </a:r>
            <a:endParaRPr lang="zh-CN" altLang="en-US" sz="1465" b="1" dirty="0">
              <a:solidFill>
                <a:srgbClr val="E5472E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10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593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-711200" y="9805670"/>
            <a:ext cx="282575" cy="327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335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2" charset="0"/>
              </a:rPr>
              <a:t>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-711200" y="14484668"/>
            <a:ext cx="289560" cy="367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2" charset="0"/>
              </a:rPr>
              <a:t>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32840" y="1426611"/>
            <a:ext cx="8026400" cy="5331310"/>
            <a:chOff x="-711200" y="1682750"/>
            <a:chExt cx="5697318" cy="3784283"/>
          </a:xfrm>
        </p:grpSpPr>
        <p:sp>
          <p:nvSpPr>
            <p:cNvPr id="4" name="Rectangle 10"/>
            <p:cNvSpPr>
              <a:spLocks noChangeArrowheads="1"/>
            </p:cNvSpPr>
            <p:nvPr/>
          </p:nvSpPr>
          <p:spPr bwMode="auto">
            <a:xfrm>
              <a:off x="-711200" y="5099368"/>
              <a:ext cx="289560" cy="367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121920" tIns="60960" rIns="121920" bIns="60960" numCol="1" anchor="ctr" anchorCtr="0" compatLnSpc="1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 </a:t>
              </a:r>
              <a:endParaRPr kumimoji="0" lang="en-US" altLang="zh-CN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706335" y="1682750"/>
              <a:ext cx="4279783" cy="3492500"/>
              <a:chOff x="372745" y="1612155"/>
              <a:chExt cx="4279783" cy="3492500"/>
            </a:xfrm>
          </p:grpSpPr>
          <p:pic>
            <p:nvPicPr>
              <p:cNvPr id="16" name="图片 15"/>
              <p:cNvPicPr/>
              <p:nvPr/>
            </p:nvPicPr>
            <p:blipFill>
              <a:blip r:embed="rId1"/>
              <a:srcRect/>
              <a:stretch>
                <a:fillRect/>
              </a:stretch>
            </p:blipFill>
            <p:spPr>
              <a:xfrm>
                <a:off x="372745" y="1617663"/>
                <a:ext cx="1998980" cy="348170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8" name="图片 17"/>
              <p:cNvPicPr/>
              <p:nvPr/>
            </p:nvPicPr>
            <p:blipFill>
              <a:blip r:embed="rId2"/>
              <a:srcRect/>
              <a:stretch>
                <a:fillRect/>
              </a:stretch>
            </p:blipFill>
            <p:spPr>
              <a:xfrm>
                <a:off x="2622433" y="1612155"/>
                <a:ext cx="2030095" cy="349250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</p:grp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439406" y="461249"/>
            <a:ext cx="8758693" cy="5502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第三步：进入课程开启移动学习，完成视频与测验任务点</a:t>
            </a:r>
            <a:endParaRPr lang="zh-CN" altLang="en-US" sz="2400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10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593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-711200" y="9805670"/>
            <a:ext cx="282575" cy="327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335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2" charset="0"/>
              </a:rPr>
              <a:t>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-711200" y="14484668"/>
            <a:ext cx="289560" cy="367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2" charset="0"/>
              </a:rPr>
              <a:t> </a:t>
            </a:r>
            <a:endParaRPr kumimoji="0" lang="en-US" altLang="zh-CN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-4927600" y="1539388"/>
            <a:ext cx="14877885" cy="4645512"/>
            <a:chOff x="-711200" y="1672590"/>
            <a:chExt cx="12330021" cy="3794443"/>
          </a:xfrm>
        </p:grpSpPr>
        <p:grpSp>
          <p:nvGrpSpPr>
            <p:cNvPr id="9" name="组合 8"/>
            <p:cNvGrpSpPr/>
            <p:nvPr/>
          </p:nvGrpSpPr>
          <p:grpSpPr>
            <a:xfrm>
              <a:off x="-711200" y="1682750"/>
              <a:ext cx="7856758" cy="3784283"/>
              <a:chOff x="-711200" y="1682750"/>
              <a:chExt cx="7856758" cy="3784283"/>
            </a:xfrm>
          </p:grpSpPr>
          <p:sp>
            <p:nvSpPr>
              <p:cNvPr id="4" name="Rectangle 10"/>
              <p:cNvSpPr>
                <a:spLocks noChangeArrowheads="1"/>
              </p:cNvSpPr>
              <p:nvPr/>
            </p:nvSpPr>
            <p:spPr bwMode="auto">
              <a:xfrm>
                <a:off x="-711200" y="5099368"/>
                <a:ext cx="289560" cy="367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121920" tIns="60960" rIns="121920" bIns="60960" numCol="1" anchor="ctr" anchorCtr="0" compatLnSpc="1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6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宋体" panose="02010600030101010101" pitchFamily="2" charset="-122"/>
                    <a:cs typeface="宋体" panose="02010600030101010101" pitchFamily="2" charset="-122"/>
                  </a:rPr>
                  <a:t> </a:t>
                </a:r>
                <a:endParaRPr kumimoji="0" lang="en-US" altLang="zh-CN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9" name="图片 18"/>
              <p:cNvPicPr/>
              <p:nvPr/>
            </p:nvPicPr>
            <p:blipFill>
              <a:blip r:embed="rId1"/>
              <a:srcRect/>
              <a:stretch>
                <a:fillRect/>
              </a:stretch>
            </p:blipFill>
            <p:spPr>
              <a:xfrm>
                <a:off x="5137688" y="1682750"/>
                <a:ext cx="2007870" cy="350647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7349779" y="1672590"/>
              <a:ext cx="4269042" cy="3532505"/>
              <a:chOff x="7349779" y="1672590"/>
              <a:chExt cx="4269042" cy="3532505"/>
            </a:xfrm>
          </p:grpSpPr>
          <p:pic>
            <p:nvPicPr>
              <p:cNvPr id="20" name="图片 19"/>
              <p:cNvPicPr/>
              <p:nvPr/>
            </p:nvPicPr>
            <p:blipFill>
              <a:blip r:embed="rId2"/>
              <a:srcRect/>
              <a:stretch>
                <a:fillRect/>
              </a:stretch>
            </p:blipFill>
            <p:spPr>
              <a:xfrm>
                <a:off x="7349779" y="1672590"/>
                <a:ext cx="2007870" cy="352234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21" name="图片 20"/>
              <p:cNvPicPr/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>
                <a:off x="9577931" y="1682750"/>
                <a:ext cx="2040890" cy="352234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</p:grp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439406" y="461249"/>
            <a:ext cx="8758693" cy="5502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第三步：进入课程开启移动学习，完成视频与测验任务点</a:t>
            </a:r>
            <a:endParaRPr lang="zh-CN" altLang="en-US" sz="2400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555749" y="356957"/>
            <a:ext cx="7804613" cy="6769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08775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b="1" dirty="0">
                <a:solidFill>
                  <a:srgbClr val="E547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第四步：查看学习进度和当前得分，了解自我学情</a:t>
            </a:r>
            <a:endParaRPr lang="zh-CN" altLang="en-US" sz="2665" b="1" dirty="0">
              <a:solidFill>
                <a:srgbClr val="E547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336420" y="408876"/>
            <a:ext cx="1087967" cy="666116"/>
            <a:chOff x="4353620" y="864629"/>
            <a:chExt cx="742365" cy="455610"/>
          </a:xfrm>
        </p:grpSpPr>
        <p:sp>
          <p:nvSpPr>
            <p:cNvPr id="10" name="KSO_Shape"/>
            <p:cNvSpPr/>
            <p:nvPr/>
          </p:nvSpPr>
          <p:spPr bwMode="auto">
            <a:xfrm>
              <a:off x="4353620" y="866076"/>
              <a:ext cx="742365" cy="408268"/>
            </a:xfrm>
            <a:custGeom>
              <a:avLst/>
              <a:gdLst>
                <a:gd name="T0" fmla="*/ 2147483646 w 5345"/>
                <a:gd name="T1" fmla="*/ 2147483646 h 2936"/>
                <a:gd name="T2" fmla="*/ 2147483646 w 5345"/>
                <a:gd name="T3" fmla="*/ 2147483646 h 2936"/>
                <a:gd name="T4" fmla="*/ 2147483646 w 5345"/>
                <a:gd name="T5" fmla="*/ 2147483646 h 2936"/>
                <a:gd name="T6" fmla="*/ 2147483646 w 5345"/>
                <a:gd name="T7" fmla="*/ 2147483646 h 2936"/>
                <a:gd name="T8" fmla="*/ 2147483646 w 5345"/>
                <a:gd name="T9" fmla="*/ 2147483646 h 2936"/>
                <a:gd name="T10" fmla="*/ 2147483646 w 5345"/>
                <a:gd name="T11" fmla="*/ 2147483646 h 2936"/>
                <a:gd name="T12" fmla="*/ 2147483646 w 5345"/>
                <a:gd name="T13" fmla="*/ 2147483646 h 2936"/>
                <a:gd name="T14" fmla="*/ 2147483646 w 5345"/>
                <a:gd name="T15" fmla="*/ 2147483646 h 2936"/>
                <a:gd name="T16" fmla="*/ 2147483646 w 5345"/>
                <a:gd name="T17" fmla="*/ 2147483646 h 2936"/>
                <a:gd name="T18" fmla="*/ 2147483646 w 5345"/>
                <a:gd name="T19" fmla="*/ 2147483646 h 2936"/>
                <a:gd name="T20" fmla="*/ 2147483646 w 5345"/>
                <a:gd name="T21" fmla="*/ 2147483646 h 2936"/>
                <a:gd name="T22" fmla="*/ 2147483646 w 5345"/>
                <a:gd name="T23" fmla="*/ 2147483646 h 2936"/>
                <a:gd name="T24" fmla="*/ 2147483646 w 5345"/>
                <a:gd name="T25" fmla="*/ 2147483646 h 2936"/>
                <a:gd name="T26" fmla="*/ 2147483646 w 5345"/>
                <a:gd name="T27" fmla="*/ 2147483646 h 2936"/>
                <a:gd name="T28" fmla="*/ 2147483646 w 5345"/>
                <a:gd name="T29" fmla="*/ 2147483646 h 2936"/>
                <a:gd name="T30" fmla="*/ 2147483646 w 5345"/>
                <a:gd name="T31" fmla="*/ 772639970 h 2936"/>
                <a:gd name="T32" fmla="*/ 2147483646 w 5345"/>
                <a:gd name="T33" fmla="*/ 0 h 2936"/>
                <a:gd name="T34" fmla="*/ 2147483646 w 5345"/>
                <a:gd name="T35" fmla="*/ 363587807 h 2936"/>
                <a:gd name="T36" fmla="*/ 2147483646 w 5345"/>
                <a:gd name="T37" fmla="*/ 2147483646 h 2936"/>
                <a:gd name="T38" fmla="*/ 2147483646 w 5345"/>
                <a:gd name="T39" fmla="*/ 2147483646 h 2936"/>
                <a:gd name="T40" fmla="*/ 2147483646 w 5345"/>
                <a:gd name="T41" fmla="*/ 2147483646 h 2936"/>
                <a:gd name="T42" fmla="*/ 2147483646 w 5345"/>
                <a:gd name="T43" fmla="*/ 2147483646 h 2936"/>
                <a:gd name="T44" fmla="*/ 2147483646 w 5345"/>
                <a:gd name="T45" fmla="*/ 2147483646 h 2936"/>
                <a:gd name="T46" fmla="*/ 2147483646 w 5345"/>
                <a:gd name="T47" fmla="*/ 2147483646 h 2936"/>
                <a:gd name="T48" fmla="*/ 2147483646 w 5345"/>
                <a:gd name="T49" fmla="*/ 2147483646 h 2936"/>
                <a:gd name="T50" fmla="*/ 2147483646 w 5345"/>
                <a:gd name="T51" fmla="*/ 2147483646 h 2936"/>
                <a:gd name="T52" fmla="*/ 2147483646 w 5345"/>
                <a:gd name="T53" fmla="*/ 2147483646 h 2936"/>
                <a:gd name="T54" fmla="*/ 2147483646 w 5345"/>
                <a:gd name="T55" fmla="*/ 2147483646 h 2936"/>
                <a:gd name="T56" fmla="*/ 2147483646 w 5345"/>
                <a:gd name="T57" fmla="*/ 2147483646 h 2936"/>
                <a:gd name="T58" fmla="*/ 2147483646 w 5345"/>
                <a:gd name="T59" fmla="*/ 2147483646 h 2936"/>
                <a:gd name="T60" fmla="*/ 2147483646 w 5345"/>
                <a:gd name="T61" fmla="*/ 2147483646 h 2936"/>
                <a:gd name="T62" fmla="*/ 452722804 w 5345"/>
                <a:gd name="T63" fmla="*/ 2147483646 h 2936"/>
                <a:gd name="T64" fmla="*/ 90570008 w 5345"/>
                <a:gd name="T65" fmla="*/ 2147483646 h 2936"/>
                <a:gd name="T66" fmla="*/ 1629877726 w 5345"/>
                <a:gd name="T67" fmla="*/ 2147483646 h 2936"/>
                <a:gd name="T68" fmla="*/ 2147483646 w 5345"/>
                <a:gd name="T69" fmla="*/ 2147483646 h 2936"/>
                <a:gd name="T70" fmla="*/ 2147483646 w 5345"/>
                <a:gd name="T71" fmla="*/ 2147483646 h 2936"/>
                <a:gd name="T72" fmla="*/ 2147483646 w 5345"/>
                <a:gd name="T73" fmla="*/ 2147483646 h 2936"/>
                <a:gd name="T74" fmla="*/ 2147483646 w 5345"/>
                <a:gd name="T75" fmla="*/ 2147483646 h 2936"/>
                <a:gd name="T76" fmla="*/ 2147483646 w 5345"/>
                <a:gd name="T77" fmla="*/ 2147483646 h 2936"/>
                <a:gd name="T78" fmla="*/ 2147483646 w 5345"/>
                <a:gd name="T79" fmla="*/ 2147483646 h 2936"/>
                <a:gd name="T80" fmla="*/ 2147483646 w 5345"/>
                <a:gd name="T81" fmla="*/ 2147483646 h 2936"/>
                <a:gd name="T82" fmla="*/ 2147483646 w 5345"/>
                <a:gd name="T83" fmla="*/ 2147483646 h 2936"/>
                <a:gd name="T84" fmla="*/ 2147483646 w 5345"/>
                <a:gd name="T85" fmla="*/ 2147483646 h 2936"/>
                <a:gd name="T86" fmla="*/ 2147483646 w 5345"/>
                <a:gd name="T87" fmla="*/ 2147483646 h 2936"/>
                <a:gd name="T88" fmla="*/ 2147483646 w 5345"/>
                <a:gd name="T89" fmla="*/ 2147483646 h 2936"/>
                <a:gd name="T90" fmla="*/ 2147483646 w 5345"/>
                <a:gd name="T91" fmla="*/ 2147483646 h 2936"/>
                <a:gd name="T92" fmla="*/ 2147483646 w 5345"/>
                <a:gd name="T93" fmla="*/ 2147483646 h 2936"/>
                <a:gd name="T94" fmla="*/ 2147483646 w 5345"/>
                <a:gd name="T95" fmla="*/ 2147483646 h 2936"/>
                <a:gd name="T96" fmla="*/ 2147483646 w 5345"/>
                <a:gd name="T97" fmla="*/ 2147483646 h 2936"/>
                <a:gd name="T98" fmla="*/ 2147483646 w 5345"/>
                <a:gd name="T99" fmla="*/ 2147483646 h 2936"/>
                <a:gd name="T100" fmla="*/ 2147483646 w 5345"/>
                <a:gd name="T101" fmla="*/ 2147483646 h 2936"/>
                <a:gd name="T102" fmla="*/ 2147483646 w 5345"/>
                <a:gd name="T103" fmla="*/ 2147483646 h 2936"/>
                <a:gd name="T104" fmla="*/ 2147483646 w 5345"/>
                <a:gd name="T105" fmla="*/ 2147483646 h 29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345" h="2936">
                  <a:moveTo>
                    <a:pt x="4729" y="1661"/>
                  </a:moveTo>
                  <a:lnTo>
                    <a:pt x="4729" y="1661"/>
                  </a:lnTo>
                  <a:lnTo>
                    <a:pt x="4723" y="1609"/>
                  </a:lnTo>
                  <a:lnTo>
                    <a:pt x="4716" y="1558"/>
                  </a:lnTo>
                  <a:lnTo>
                    <a:pt x="4706" y="1507"/>
                  </a:lnTo>
                  <a:lnTo>
                    <a:pt x="4693" y="1458"/>
                  </a:lnTo>
                  <a:lnTo>
                    <a:pt x="4679" y="1409"/>
                  </a:lnTo>
                  <a:lnTo>
                    <a:pt x="4663" y="1361"/>
                  </a:lnTo>
                  <a:lnTo>
                    <a:pt x="4644" y="1314"/>
                  </a:lnTo>
                  <a:lnTo>
                    <a:pt x="4622" y="1268"/>
                  </a:lnTo>
                  <a:lnTo>
                    <a:pt x="4600" y="1223"/>
                  </a:lnTo>
                  <a:lnTo>
                    <a:pt x="4575" y="1181"/>
                  </a:lnTo>
                  <a:lnTo>
                    <a:pt x="4548" y="1138"/>
                  </a:lnTo>
                  <a:lnTo>
                    <a:pt x="4519" y="1098"/>
                  </a:lnTo>
                  <a:lnTo>
                    <a:pt x="4489" y="1059"/>
                  </a:lnTo>
                  <a:lnTo>
                    <a:pt x="4457" y="1021"/>
                  </a:lnTo>
                  <a:lnTo>
                    <a:pt x="4422" y="984"/>
                  </a:lnTo>
                  <a:lnTo>
                    <a:pt x="4387" y="950"/>
                  </a:lnTo>
                  <a:lnTo>
                    <a:pt x="4350" y="917"/>
                  </a:lnTo>
                  <a:lnTo>
                    <a:pt x="4312" y="886"/>
                  </a:lnTo>
                  <a:lnTo>
                    <a:pt x="4272" y="856"/>
                  </a:lnTo>
                  <a:lnTo>
                    <a:pt x="4230" y="828"/>
                  </a:lnTo>
                  <a:lnTo>
                    <a:pt x="4188" y="802"/>
                  </a:lnTo>
                  <a:lnTo>
                    <a:pt x="4144" y="778"/>
                  </a:lnTo>
                  <a:lnTo>
                    <a:pt x="4099" y="757"/>
                  </a:lnTo>
                  <a:lnTo>
                    <a:pt x="4053" y="737"/>
                  </a:lnTo>
                  <a:lnTo>
                    <a:pt x="4005" y="719"/>
                  </a:lnTo>
                  <a:lnTo>
                    <a:pt x="3957" y="703"/>
                  </a:lnTo>
                  <a:lnTo>
                    <a:pt x="3907" y="689"/>
                  </a:lnTo>
                  <a:lnTo>
                    <a:pt x="3857" y="679"/>
                  </a:lnTo>
                  <a:lnTo>
                    <a:pt x="3806" y="670"/>
                  </a:lnTo>
                  <a:lnTo>
                    <a:pt x="3754" y="663"/>
                  </a:lnTo>
                  <a:lnTo>
                    <a:pt x="3701" y="660"/>
                  </a:lnTo>
                  <a:lnTo>
                    <a:pt x="3648" y="658"/>
                  </a:lnTo>
                  <a:lnTo>
                    <a:pt x="3608" y="660"/>
                  </a:lnTo>
                  <a:lnTo>
                    <a:pt x="3566" y="661"/>
                  </a:lnTo>
                  <a:lnTo>
                    <a:pt x="3526" y="665"/>
                  </a:lnTo>
                  <a:lnTo>
                    <a:pt x="3486" y="670"/>
                  </a:lnTo>
                  <a:lnTo>
                    <a:pt x="3446" y="677"/>
                  </a:lnTo>
                  <a:lnTo>
                    <a:pt x="3407" y="686"/>
                  </a:lnTo>
                  <a:lnTo>
                    <a:pt x="3368" y="695"/>
                  </a:lnTo>
                  <a:lnTo>
                    <a:pt x="3330" y="706"/>
                  </a:lnTo>
                  <a:lnTo>
                    <a:pt x="3294" y="718"/>
                  </a:lnTo>
                  <a:lnTo>
                    <a:pt x="3257" y="732"/>
                  </a:lnTo>
                  <a:lnTo>
                    <a:pt x="3220" y="746"/>
                  </a:lnTo>
                  <a:lnTo>
                    <a:pt x="3185" y="763"/>
                  </a:lnTo>
                  <a:lnTo>
                    <a:pt x="3150" y="779"/>
                  </a:lnTo>
                  <a:lnTo>
                    <a:pt x="3116" y="798"/>
                  </a:lnTo>
                  <a:lnTo>
                    <a:pt x="3083" y="817"/>
                  </a:lnTo>
                  <a:lnTo>
                    <a:pt x="3050" y="838"/>
                  </a:lnTo>
                  <a:lnTo>
                    <a:pt x="3038" y="793"/>
                  </a:lnTo>
                  <a:lnTo>
                    <a:pt x="3024" y="750"/>
                  </a:lnTo>
                  <a:lnTo>
                    <a:pt x="3007" y="707"/>
                  </a:lnTo>
                  <a:lnTo>
                    <a:pt x="2989" y="664"/>
                  </a:lnTo>
                  <a:lnTo>
                    <a:pt x="2970" y="623"/>
                  </a:lnTo>
                  <a:lnTo>
                    <a:pt x="2949" y="583"/>
                  </a:lnTo>
                  <a:lnTo>
                    <a:pt x="2927" y="542"/>
                  </a:lnTo>
                  <a:lnTo>
                    <a:pt x="2903" y="504"/>
                  </a:lnTo>
                  <a:lnTo>
                    <a:pt x="2877" y="467"/>
                  </a:lnTo>
                  <a:lnTo>
                    <a:pt x="2850" y="430"/>
                  </a:lnTo>
                  <a:lnTo>
                    <a:pt x="2821" y="396"/>
                  </a:lnTo>
                  <a:lnTo>
                    <a:pt x="2792" y="361"/>
                  </a:lnTo>
                  <a:lnTo>
                    <a:pt x="2761" y="329"/>
                  </a:lnTo>
                  <a:lnTo>
                    <a:pt x="2728" y="297"/>
                  </a:lnTo>
                  <a:lnTo>
                    <a:pt x="2694" y="268"/>
                  </a:lnTo>
                  <a:lnTo>
                    <a:pt x="2659" y="238"/>
                  </a:lnTo>
                  <a:lnTo>
                    <a:pt x="2623" y="211"/>
                  </a:lnTo>
                  <a:lnTo>
                    <a:pt x="2586" y="185"/>
                  </a:lnTo>
                  <a:lnTo>
                    <a:pt x="2548" y="161"/>
                  </a:lnTo>
                  <a:lnTo>
                    <a:pt x="2509" y="139"/>
                  </a:lnTo>
                  <a:lnTo>
                    <a:pt x="2468" y="117"/>
                  </a:lnTo>
                  <a:lnTo>
                    <a:pt x="2427" y="97"/>
                  </a:lnTo>
                  <a:lnTo>
                    <a:pt x="2384" y="79"/>
                  </a:lnTo>
                  <a:lnTo>
                    <a:pt x="2342" y="63"/>
                  </a:lnTo>
                  <a:lnTo>
                    <a:pt x="2298" y="49"/>
                  </a:lnTo>
                  <a:lnTo>
                    <a:pt x="2253" y="36"/>
                  </a:lnTo>
                  <a:lnTo>
                    <a:pt x="2208" y="25"/>
                  </a:lnTo>
                  <a:lnTo>
                    <a:pt x="2162" y="17"/>
                  </a:lnTo>
                  <a:lnTo>
                    <a:pt x="2114" y="9"/>
                  </a:lnTo>
                  <a:lnTo>
                    <a:pt x="2067" y="4"/>
                  </a:lnTo>
                  <a:lnTo>
                    <a:pt x="2019" y="1"/>
                  </a:lnTo>
                  <a:lnTo>
                    <a:pt x="1971" y="0"/>
                  </a:lnTo>
                  <a:lnTo>
                    <a:pt x="1941" y="0"/>
                  </a:lnTo>
                  <a:lnTo>
                    <a:pt x="1913" y="1"/>
                  </a:lnTo>
                  <a:lnTo>
                    <a:pt x="1884" y="4"/>
                  </a:lnTo>
                  <a:lnTo>
                    <a:pt x="1856" y="6"/>
                  </a:lnTo>
                  <a:lnTo>
                    <a:pt x="1829" y="8"/>
                  </a:lnTo>
                  <a:lnTo>
                    <a:pt x="1800" y="13"/>
                  </a:lnTo>
                  <a:lnTo>
                    <a:pt x="1746" y="23"/>
                  </a:lnTo>
                  <a:lnTo>
                    <a:pt x="1691" y="34"/>
                  </a:lnTo>
                  <a:lnTo>
                    <a:pt x="1638" y="50"/>
                  </a:lnTo>
                  <a:lnTo>
                    <a:pt x="1587" y="68"/>
                  </a:lnTo>
                  <a:lnTo>
                    <a:pt x="1536" y="88"/>
                  </a:lnTo>
                  <a:lnTo>
                    <a:pt x="1487" y="110"/>
                  </a:lnTo>
                  <a:lnTo>
                    <a:pt x="1438" y="135"/>
                  </a:lnTo>
                  <a:lnTo>
                    <a:pt x="1392" y="161"/>
                  </a:lnTo>
                  <a:lnTo>
                    <a:pt x="1347" y="191"/>
                  </a:lnTo>
                  <a:lnTo>
                    <a:pt x="1303" y="221"/>
                  </a:lnTo>
                  <a:lnTo>
                    <a:pt x="1260" y="255"/>
                  </a:lnTo>
                  <a:lnTo>
                    <a:pt x="1220" y="290"/>
                  </a:lnTo>
                  <a:lnTo>
                    <a:pt x="1181" y="327"/>
                  </a:lnTo>
                  <a:lnTo>
                    <a:pt x="1144" y="366"/>
                  </a:lnTo>
                  <a:lnTo>
                    <a:pt x="1109" y="406"/>
                  </a:lnTo>
                  <a:lnTo>
                    <a:pt x="1076" y="448"/>
                  </a:lnTo>
                  <a:lnTo>
                    <a:pt x="1045" y="491"/>
                  </a:lnTo>
                  <a:lnTo>
                    <a:pt x="1016" y="538"/>
                  </a:lnTo>
                  <a:lnTo>
                    <a:pt x="989" y="584"/>
                  </a:lnTo>
                  <a:lnTo>
                    <a:pt x="964" y="632"/>
                  </a:lnTo>
                  <a:lnTo>
                    <a:pt x="942" y="681"/>
                  </a:lnTo>
                  <a:lnTo>
                    <a:pt x="922" y="732"/>
                  </a:lnTo>
                  <a:lnTo>
                    <a:pt x="905" y="784"/>
                  </a:lnTo>
                  <a:lnTo>
                    <a:pt x="890" y="837"/>
                  </a:lnTo>
                  <a:lnTo>
                    <a:pt x="877" y="890"/>
                  </a:lnTo>
                  <a:lnTo>
                    <a:pt x="867" y="946"/>
                  </a:lnTo>
                  <a:lnTo>
                    <a:pt x="864" y="973"/>
                  </a:lnTo>
                  <a:lnTo>
                    <a:pt x="860" y="1002"/>
                  </a:lnTo>
                  <a:lnTo>
                    <a:pt x="858" y="1030"/>
                  </a:lnTo>
                  <a:lnTo>
                    <a:pt x="855" y="1059"/>
                  </a:lnTo>
                  <a:lnTo>
                    <a:pt x="855" y="1087"/>
                  </a:lnTo>
                  <a:lnTo>
                    <a:pt x="854" y="1115"/>
                  </a:lnTo>
                  <a:lnTo>
                    <a:pt x="855" y="1150"/>
                  </a:lnTo>
                  <a:lnTo>
                    <a:pt x="857" y="1183"/>
                  </a:lnTo>
                  <a:lnTo>
                    <a:pt x="860" y="1216"/>
                  </a:lnTo>
                  <a:lnTo>
                    <a:pt x="864" y="1250"/>
                  </a:lnTo>
                  <a:lnTo>
                    <a:pt x="845" y="1249"/>
                  </a:lnTo>
                  <a:lnTo>
                    <a:pt x="801" y="1250"/>
                  </a:lnTo>
                  <a:lnTo>
                    <a:pt x="758" y="1253"/>
                  </a:lnTo>
                  <a:lnTo>
                    <a:pt x="716" y="1259"/>
                  </a:lnTo>
                  <a:lnTo>
                    <a:pt x="674" y="1266"/>
                  </a:lnTo>
                  <a:lnTo>
                    <a:pt x="633" y="1275"/>
                  </a:lnTo>
                  <a:lnTo>
                    <a:pt x="594" y="1287"/>
                  </a:lnTo>
                  <a:lnTo>
                    <a:pt x="555" y="1300"/>
                  </a:lnTo>
                  <a:lnTo>
                    <a:pt x="515" y="1316"/>
                  </a:lnTo>
                  <a:lnTo>
                    <a:pt x="479" y="1332"/>
                  </a:lnTo>
                  <a:lnTo>
                    <a:pt x="442" y="1351"/>
                  </a:lnTo>
                  <a:lnTo>
                    <a:pt x="407" y="1371"/>
                  </a:lnTo>
                  <a:lnTo>
                    <a:pt x="372" y="1393"/>
                  </a:lnTo>
                  <a:lnTo>
                    <a:pt x="339" y="1416"/>
                  </a:lnTo>
                  <a:lnTo>
                    <a:pt x="307" y="1441"/>
                  </a:lnTo>
                  <a:lnTo>
                    <a:pt x="277" y="1468"/>
                  </a:lnTo>
                  <a:lnTo>
                    <a:pt x="248" y="1496"/>
                  </a:lnTo>
                  <a:lnTo>
                    <a:pt x="219" y="1525"/>
                  </a:lnTo>
                  <a:lnTo>
                    <a:pt x="193" y="1556"/>
                  </a:lnTo>
                  <a:lnTo>
                    <a:pt x="169" y="1588"/>
                  </a:lnTo>
                  <a:lnTo>
                    <a:pt x="145" y="1621"/>
                  </a:lnTo>
                  <a:lnTo>
                    <a:pt x="122" y="1655"/>
                  </a:lnTo>
                  <a:lnTo>
                    <a:pt x="102" y="1690"/>
                  </a:lnTo>
                  <a:lnTo>
                    <a:pt x="83" y="1726"/>
                  </a:lnTo>
                  <a:lnTo>
                    <a:pt x="67" y="1764"/>
                  </a:lnTo>
                  <a:lnTo>
                    <a:pt x="51" y="1802"/>
                  </a:lnTo>
                  <a:lnTo>
                    <a:pt x="38" y="1841"/>
                  </a:lnTo>
                  <a:lnTo>
                    <a:pt x="28" y="1882"/>
                  </a:lnTo>
                  <a:lnTo>
                    <a:pt x="18" y="1923"/>
                  </a:lnTo>
                  <a:lnTo>
                    <a:pt x="10" y="1965"/>
                  </a:lnTo>
                  <a:lnTo>
                    <a:pt x="5" y="2006"/>
                  </a:lnTo>
                  <a:lnTo>
                    <a:pt x="2" y="2049"/>
                  </a:lnTo>
                  <a:lnTo>
                    <a:pt x="0" y="2092"/>
                  </a:lnTo>
                  <a:lnTo>
                    <a:pt x="2" y="2135"/>
                  </a:lnTo>
                  <a:lnTo>
                    <a:pt x="5" y="2176"/>
                  </a:lnTo>
                  <a:lnTo>
                    <a:pt x="10" y="2217"/>
                  </a:lnTo>
                  <a:lnTo>
                    <a:pt x="17" y="2257"/>
                  </a:lnTo>
                  <a:lnTo>
                    <a:pt x="25" y="2297"/>
                  </a:lnTo>
                  <a:lnTo>
                    <a:pt x="36" y="2336"/>
                  </a:lnTo>
                  <a:lnTo>
                    <a:pt x="49" y="2374"/>
                  </a:lnTo>
                  <a:lnTo>
                    <a:pt x="63" y="2411"/>
                  </a:lnTo>
                  <a:lnTo>
                    <a:pt x="79" y="2448"/>
                  </a:lnTo>
                  <a:lnTo>
                    <a:pt x="96" y="2483"/>
                  </a:lnTo>
                  <a:lnTo>
                    <a:pt x="115" y="2517"/>
                  </a:lnTo>
                  <a:lnTo>
                    <a:pt x="137" y="2552"/>
                  </a:lnTo>
                  <a:lnTo>
                    <a:pt x="159" y="2584"/>
                  </a:lnTo>
                  <a:lnTo>
                    <a:pt x="183" y="2615"/>
                  </a:lnTo>
                  <a:lnTo>
                    <a:pt x="208" y="2645"/>
                  </a:lnTo>
                  <a:lnTo>
                    <a:pt x="234" y="2674"/>
                  </a:lnTo>
                  <a:lnTo>
                    <a:pt x="262" y="2702"/>
                  </a:lnTo>
                  <a:lnTo>
                    <a:pt x="290" y="2728"/>
                  </a:lnTo>
                  <a:lnTo>
                    <a:pt x="321" y="2753"/>
                  </a:lnTo>
                  <a:lnTo>
                    <a:pt x="352" y="2777"/>
                  </a:lnTo>
                  <a:lnTo>
                    <a:pt x="385" y="2799"/>
                  </a:lnTo>
                  <a:lnTo>
                    <a:pt x="418" y="2819"/>
                  </a:lnTo>
                  <a:lnTo>
                    <a:pt x="453" y="2840"/>
                  </a:lnTo>
                  <a:lnTo>
                    <a:pt x="488" y="2856"/>
                  </a:lnTo>
                  <a:lnTo>
                    <a:pt x="525" y="2873"/>
                  </a:lnTo>
                  <a:lnTo>
                    <a:pt x="563" y="2887"/>
                  </a:lnTo>
                  <a:lnTo>
                    <a:pt x="601" y="2899"/>
                  </a:lnTo>
                  <a:lnTo>
                    <a:pt x="640" y="2909"/>
                  </a:lnTo>
                  <a:lnTo>
                    <a:pt x="679" y="2919"/>
                  </a:lnTo>
                  <a:lnTo>
                    <a:pt x="719" y="2926"/>
                  </a:lnTo>
                  <a:lnTo>
                    <a:pt x="761" y="2931"/>
                  </a:lnTo>
                  <a:lnTo>
                    <a:pt x="802" y="2934"/>
                  </a:lnTo>
                  <a:lnTo>
                    <a:pt x="802" y="2936"/>
                  </a:lnTo>
                  <a:lnTo>
                    <a:pt x="4682" y="2936"/>
                  </a:lnTo>
                  <a:lnTo>
                    <a:pt x="4682" y="2933"/>
                  </a:lnTo>
                  <a:lnTo>
                    <a:pt x="4693" y="2934"/>
                  </a:lnTo>
                  <a:lnTo>
                    <a:pt x="4706" y="2936"/>
                  </a:lnTo>
                  <a:lnTo>
                    <a:pt x="4740" y="2936"/>
                  </a:lnTo>
                  <a:lnTo>
                    <a:pt x="4772" y="2933"/>
                  </a:lnTo>
                  <a:lnTo>
                    <a:pt x="4804" y="2928"/>
                  </a:lnTo>
                  <a:lnTo>
                    <a:pt x="4836" y="2922"/>
                  </a:lnTo>
                  <a:lnTo>
                    <a:pt x="4866" y="2915"/>
                  </a:lnTo>
                  <a:lnTo>
                    <a:pt x="4896" y="2907"/>
                  </a:lnTo>
                  <a:lnTo>
                    <a:pt x="4926" y="2898"/>
                  </a:lnTo>
                  <a:lnTo>
                    <a:pt x="4955" y="2886"/>
                  </a:lnTo>
                  <a:lnTo>
                    <a:pt x="4984" y="2873"/>
                  </a:lnTo>
                  <a:lnTo>
                    <a:pt x="5011" y="2859"/>
                  </a:lnTo>
                  <a:lnTo>
                    <a:pt x="5038" y="2843"/>
                  </a:lnTo>
                  <a:lnTo>
                    <a:pt x="5063" y="2827"/>
                  </a:lnTo>
                  <a:lnTo>
                    <a:pt x="5089" y="2809"/>
                  </a:lnTo>
                  <a:lnTo>
                    <a:pt x="5113" y="2790"/>
                  </a:lnTo>
                  <a:lnTo>
                    <a:pt x="5135" y="2770"/>
                  </a:lnTo>
                  <a:lnTo>
                    <a:pt x="5158" y="2748"/>
                  </a:lnTo>
                  <a:lnTo>
                    <a:pt x="5179" y="2727"/>
                  </a:lnTo>
                  <a:lnTo>
                    <a:pt x="5199" y="2703"/>
                  </a:lnTo>
                  <a:lnTo>
                    <a:pt x="5218" y="2680"/>
                  </a:lnTo>
                  <a:lnTo>
                    <a:pt x="5236" y="2655"/>
                  </a:lnTo>
                  <a:lnTo>
                    <a:pt x="5252" y="2629"/>
                  </a:lnTo>
                  <a:lnTo>
                    <a:pt x="5268" y="2602"/>
                  </a:lnTo>
                  <a:lnTo>
                    <a:pt x="5282" y="2574"/>
                  </a:lnTo>
                  <a:lnTo>
                    <a:pt x="5295" y="2546"/>
                  </a:lnTo>
                  <a:lnTo>
                    <a:pt x="5306" y="2517"/>
                  </a:lnTo>
                  <a:lnTo>
                    <a:pt x="5316" y="2488"/>
                  </a:lnTo>
                  <a:lnTo>
                    <a:pt x="5325" y="2457"/>
                  </a:lnTo>
                  <a:lnTo>
                    <a:pt x="5332" y="2426"/>
                  </a:lnTo>
                  <a:lnTo>
                    <a:pt x="5338" y="2394"/>
                  </a:lnTo>
                  <a:lnTo>
                    <a:pt x="5341" y="2362"/>
                  </a:lnTo>
                  <a:lnTo>
                    <a:pt x="5344" y="2330"/>
                  </a:lnTo>
                  <a:lnTo>
                    <a:pt x="5345" y="2297"/>
                  </a:lnTo>
                  <a:lnTo>
                    <a:pt x="5344" y="2265"/>
                  </a:lnTo>
                  <a:lnTo>
                    <a:pt x="5341" y="2233"/>
                  </a:lnTo>
                  <a:lnTo>
                    <a:pt x="5338" y="2203"/>
                  </a:lnTo>
                  <a:lnTo>
                    <a:pt x="5333" y="2172"/>
                  </a:lnTo>
                  <a:lnTo>
                    <a:pt x="5326" y="2141"/>
                  </a:lnTo>
                  <a:lnTo>
                    <a:pt x="5318" y="2111"/>
                  </a:lnTo>
                  <a:lnTo>
                    <a:pt x="5308" y="2083"/>
                  </a:lnTo>
                  <a:lnTo>
                    <a:pt x="5296" y="2054"/>
                  </a:lnTo>
                  <a:lnTo>
                    <a:pt x="5284" y="2026"/>
                  </a:lnTo>
                  <a:lnTo>
                    <a:pt x="5271" y="2000"/>
                  </a:lnTo>
                  <a:lnTo>
                    <a:pt x="5256" y="1974"/>
                  </a:lnTo>
                  <a:lnTo>
                    <a:pt x="5241" y="1948"/>
                  </a:lnTo>
                  <a:lnTo>
                    <a:pt x="5223" y="1923"/>
                  </a:lnTo>
                  <a:lnTo>
                    <a:pt x="5205" y="1899"/>
                  </a:lnTo>
                  <a:lnTo>
                    <a:pt x="5185" y="1877"/>
                  </a:lnTo>
                  <a:lnTo>
                    <a:pt x="5165" y="1854"/>
                  </a:lnTo>
                  <a:lnTo>
                    <a:pt x="5143" y="1834"/>
                  </a:lnTo>
                  <a:lnTo>
                    <a:pt x="5121" y="1814"/>
                  </a:lnTo>
                  <a:lnTo>
                    <a:pt x="5098" y="1795"/>
                  </a:lnTo>
                  <a:lnTo>
                    <a:pt x="5074" y="1777"/>
                  </a:lnTo>
                  <a:lnTo>
                    <a:pt x="5049" y="1761"/>
                  </a:lnTo>
                  <a:lnTo>
                    <a:pt x="5023" y="1745"/>
                  </a:lnTo>
                  <a:lnTo>
                    <a:pt x="4997" y="1731"/>
                  </a:lnTo>
                  <a:lnTo>
                    <a:pt x="4969" y="1717"/>
                  </a:lnTo>
                  <a:lnTo>
                    <a:pt x="4941" y="1706"/>
                  </a:lnTo>
                  <a:lnTo>
                    <a:pt x="4913" y="1696"/>
                  </a:lnTo>
                  <a:lnTo>
                    <a:pt x="4883" y="1686"/>
                  </a:lnTo>
                  <a:lnTo>
                    <a:pt x="4853" y="1678"/>
                  </a:lnTo>
                  <a:lnTo>
                    <a:pt x="4823" y="1672"/>
                  </a:lnTo>
                  <a:lnTo>
                    <a:pt x="4792" y="1667"/>
                  </a:lnTo>
                  <a:lnTo>
                    <a:pt x="4761" y="1664"/>
                  </a:lnTo>
                  <a:lnTo>
                    <a:pt x="4729" y="16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65" dirty="0">
                <a:solidFill>
                  <a:srgbClr val="FFFFFF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25"/>
            <p:cNvSpPr txBox="1">
              <a:spLocks noChangeArrowheads="1"/>
            </p:cNvSpPr>
            <p:nvPr/>
          </p:nvSpPr>
          <p:spPr bwMode="auto">
            <a:xfrm>
              <a:off x="4508346" y="864629"/>
              <a:ext cx="432912" cy="455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3895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/>
              <a:endParaRPr lang="zh-CN" altLang="en-US" sz="373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593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9292273"/>
            <a:ext cx="370840" cy="4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pic>
        <p:nvPicPr>
          <p:cNvPr id="3" name="图片 2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76880" y="1141095"/>
            <a:ext cx="2752090" cy="50063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图片 4" descr="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725" y="1141095"/>
            <a:ext cx="2764155" cy="50241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ransition spd="med"/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706563"/>
    </a:accent1>
    <a:accent2>
      <a:srgbClr val="638F91"/>
    </a:accent2>
    <a:accent3>
      <a:srgbClr val="706563"/>
    </a:accent3>
    <a:accent4>
      <a:srgbClr val="638F91"/>
    </a:accent4>
    <a:accent5>
      <a:srgbClr val="706563"/>
    </a:accent5>
    <a:accent6>
      <a:srgbClr val="638F91"/>
    </a:accent6>
    <a:hlink>
      <a:srgbClr val="124668"/>
    </a:hlink>
    <a:folHlink>
      <a:srgbClr val="2B75B3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706563"/>
    </a:accent1>
    <a:accent2>
      <a:srgbClr val="638F91"/>
    </a:accent2>
    <a:accent3>
      <a:srgbClr val="706563"/>
    </a:accent3>
    <a:accent4>
      <a:srgbClr val="638F91"/>
    </a:accent4>
    <a:accent5>
      <a:srgbClr val="706563"/>
    </a:accent5>
    <a:accent6>
      <a:srgbClr val="638F91"/>
    </a:accent6>
    <a:hlink>
      <a:srgbClr val="124668"/>
    </a:hlink>
    <a:folHlink>
      <a:srgbClr val="2B75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1074</Words>
  <Application>WPS 演示</Application>
  <PresentationFormat>宽屏</PresentationFormat>
  <Paragraphs>172</Paragraphs>
  <Slides>25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6" baseType="lpstr">
      <vt:lpstr>Arial</vt:lpstr>
      <vt:lpstr>宋体</vt:lpstr>
      <vt:lpstr>Wingdings</vt:lpstr>
      <vt:lpstr>黑体</vt:lpstr>
      <vt:lpstr>微软雅黑</vt:lpstr>
      <vt:lpstr>幼圆</vt:lpstr>
      <vt:lpstr>Open Sans</vt:lpstr>
      <vt:lpstr>Segoe Print</vt:lpstr>
      <vt:lpstr>Open Sans Light</vt:lpstr>
      <vt:lpstr>NumberOnly</vt:lpstr>
      <vt:lpstr>Calibri</vt:lpstr>
      <vt:lpstr>Times New Roman</vt:lpstr>
      <vt:lpstr>Calibri</vt:lpstr>
      <vt:lpstr>Arial Unicode MS</vt:lpstr>
      <vt:lpstr>新宋体</vt:lpstr>
      <vt:lpstr>Wingdings 2</vt:lpstr>
      <vt:lpstr>楷体</vt:lpstr>
      <vt:lpstr>Times New Roman</vt:lpstr>
      <vt:lpstr>迷你简南宫</vt:lpstr>
      <vt:lpstr>方正喵呜体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19</cp:revision>
  <dcterms:created xsi:type="dcterms:W3CDTF">2018-03-01T02:03:00Z</dcterms:created>
  <dcterms:modified xsi:type="dcterms:W3CDTF">2021-02-26T02:52:41Z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